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8" r:id="rId3"/>
    <p:sldId id="285" r:id="rId4"/>
    <p:sldId id="292" r:id="rId5"/>
    <p:sldId id="259" r:id="rId6"/>
    <p:sldId id="293" r:id="rId7"/>
    <p:sldId id="260" r:id="rId8"/>
    <p:sldId id="261" r:id="rId9"/>
    <p:sldId id="302" r:id="rId10"/>
    <p:sldId id="262" r:id="rId11"/>
    <p:sldId id="264" r:id="rId12"/>
    <p:sldId id="263" r:id="rId13"/>
    <p:sldId id="294" r:id="rId14"/>
    <p:sldId id="281" r:id="rId15"/>
    <p:sldId id="282" r:id="rId16"/>
    <p:sldId id="291" r:id="rId17"/>
    <p:sldId id="289" r:id="rId18"/>
    <p:sldId id="296" r:id="rId19"/>
    <p:sldId id="295" r:id="rId20"/>
    <p:sldId id="297" r:id="rId21"/>
    <p:sldId id="298" r:id="rId22"/>
    <p:sldId id="299" r:id="rId23"/>
    <p:sldId id="300" r:id="rId24"/>
    <p:sldId id="268" r:id="rId25"/>
    <p:sldId id="269" r:id="rId26"/>
    <p:sldId id="256" r:id="rId27"/>
    <p:sldId id="257" r:id="rId28"/>
    <p:sldId id="286" r:id="rId29"/>
    <p:sldId id="287" r:id="rId30"/>
    <p:sldId id="284" r:id="rId31"/>
    <p:sldId id="265" r:id="rId32"/>
    <p:sldId id="267" r:id="rId33"/>
    <p:sldId id="30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2A9104-12E3-4A24-B1F4-11717D2F4F3E}" v="109" dt="2023-07-12T14:01:18.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1" autoAdjust="0"/>
    <p:restoredTop sz="94660"/>
  </p:normalViewPr>
  <p:slideViewPr>
    <p:cSldViewPr snapToGrid="0">
      <p:cViewPr varScale="1">
        <p:scale>
          <a:sx n="104" d="100"/>
          <a:sy n="104" d="100"/>
        </p:scale>
        <p:origin x="15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js Bliek" userId="511f4b8a-e90b-4c54-89c6-38447ccf8432" providerId="ADAL" clId="{9A2A9104-12E3-4A24-B1F4-11717D2F4F3E}"/>
    <pc:docChg chg="undo custSel addSld delSld modSld sldOrd">
      <pc:chgData name="Tijs Bliek" userId="511f4b8a-e90b-4c54-89c6-38447ccf8432" providerId="ADAL" clId="{9A2A9104-12E3-4A24-B1F4-11717D2F4F3E}" dt="2023-07-12T14:02:20.650" v="750" actId="47"/>
      <pc:docMkLst>
        <pc:docMk/>
      </pc:docMkLst>
      <pc:sldChg chg="addSp modSp add mod ord">
        <pc:chgData name="Tijs Bliek" userId="511f4b8a-e90b-4c54-89c6-38447ccf8432" providerId="ADAL" clId="{9A2A9104-12E3-4A24-B1F4-11717D2F4F3E}" dt="2023-07-12T12:53:12.516" v="359" actId="1076"/>
        <pc:sldMkLst>
          <pc:docMk/>
          <pc:sldMk cId="2493629053" sldId="256"/>
        </pc:sldMkLst>
        <pc:spChg chg="add mod">
          <ac:chgData name="Tijs Bliek" userId="511f4b8a-e90b-4c54-89c6-38447ccf8432" providerId="ADAL" clId="{9A2A9104-12E3-4A24-B1F4-11717D2F4F3E}" dt="2023-07-12T12:53:12.516" v="359" actId="1076"/>
          <ac:spMkLst>
            <pc:docMk/>
            <pc:sldMk cId="2493629053" sldId="256"/>
            <ac:spMk id="5" creationId="{6B2B1654-F850-48D6-80E3-7C86E57293BE}"/>
          </ac:spMkLst>
        </pc:spChg>
        <pc:picChg chg="mod">
          <ac:chgData name="Tijs Bliek" userId="511f4b8a-e90b-4c54-89c6-38447ccf8432" providerId="ADAL" clId="{9A2A9104-12E3-4A24-B1F4-11717D2F4F3E}" dt="2023-07-12T12:53:02.236" v="355" actId="1076"/>
          <ac:picMkLst>
            <pc:docMk/>
            <pc:sldMk cId="2493629053" sldId="256"/>
            <ac:picMk id="6" creationId="{BE1B1FA8-CDFA-4D24-BE9E-0760B884CD09}"/>
          </ac:picMkLst>
        </pc:picChg>
      </pc:sldChg>
      <pc:sldChg chg="del">
        <pc:chgData name="Tijs Bliek" userId="511f4b8a-e90b-4c54-89c6-38447ccf8432" providerId="ADAL" clId="{9A2A9104-12E3-4A24-B1F4-11717D2F4F3E}" dt="2023-07-12T12:46:17.970" v="301" actId="2696"/>
        <pc:sldMkLst>
          <pc:docMk/>
          <pc:sldMk cId="4056005110" sldId="256"/>
        </pc:sldMkLst>
      </pc:sldChg>
      <pc:sldChg chg="del">
        <pc:chgData name="Tijs Bliek" userId="511f4b8a-e90b-4c54-89c6-38447ccf8432" providerId="ADAL" clId="{9A2A9104-12E3-4A24-B1F4-11717D2F4F3E}" dt="2023-07-12T12:46:17.970" v="301" actId="2696"/>
        <pc:sldMkLst>
          <pc:docMk/>
          <pc:sldMk cId="1576194466" sldId="257"/>
        </pc:sldMkLst>
      </pc:sldChg>
      <pc:sldChg chg="modSp add mod ord">
        <pc:chgData name="Tijs Bliek" userId="511f4b8a-e90b-4c54-89c6-38447ccf8432" providerId="ADAL" clId="{9A2A9104-12E3-4A24-B1F4-11717D2F4F3E}" dt="2023-07-12T12:53:49.044" v="361" actId="1076"/>
        <pc:sldMkLst>
          <pc:docMk/>
          <pc:sldMk cId="2700817565" sldId="257"/>
        </pc:sldMkLst>
        <pc:spChg chg="mod">
          <ac:chgData name="Tijs Bliek" userId="511f4b8a-e90b-4c54-89c6-38447ccf8432" providerId="ADAL" clId="{9A2A9104-12E3-4A24-B1F4-11717D2F4F3E}" dt="2023-07-12T12:53:49.044" v="361" actId="1076"/>
          <ac:spMkLst>
            <pc:docMk/>
            <pc:sldMk cId="2700817565" sldId="257"/>
            <ac:spMk id="2" creationId="{B7376913-A14B-46E4-A101-E7BDA9033E86}"/>
          </ac:spMkLst>
        </pc:spChg>
        <pc:picChg chg="mod">
          <ac:chgData name="Tijs Bliek" userId="511f4b8a-e90b-4c54-89c6-38447ccf8432" providerId="ADAL" clId="{9A2A9104-12E3-4A24-B1F4-11717D2F4F3E}" dt="2023-07-12T12:53:45.692" v="360" actId="1076"/>
          <ac:picMkLst>
            <pc:docMk/>
            <pc:sldMk cId="2700817565" sldId="257"/>
            <ac:picMk id="16" creationId="{A36481EB-EDAA-4F11-9C4B-D6E2E6DE46F8}"/>
          </ac:picMkLst>
        </pc:picChg>
        <pc:cxnChg chg="mod">
          <ac:chgData name="Tijs Bliek" userId="511f4b8a-e90b-4c54-89c6-38447ccf8432" providerId="ADAL" clId="{9A2A9104-12E3-4A24-B1F4-11717D2F4F3E}" dt="2023-07-12T12:53:45.692" v="360" actId="1076"/>
          <ac:cxnSpMkLst>
            <pc:docMk/>
            <pc:sldMk cId="2700817565" sldId="257"/>
            <ac:cxnSpMk id="6" creationId="{09606303-3861-4080-8E40-F2D9C9DE8CA9}"/>
          </ac:cxnSpMkLst>
        </pc:cxnChg>
        <pc:cxnChg chg="mod">
          <ac:chgData name="Tijs Bliek" userId="511f4b8a-e90b-4c54-89c6-38447ccf8432" providerId="ADAL" clId="{9A2A9104-12E3-4A24-B1F4-11717D2F4F3E}" dt="2023-07-12T12:53:45.692" v="360" actId="1076"/>
          <ac:cxnSpMkLst>
            <pc:docMk/>
            <pc:sldMk cId="2700817565" sldId="257"/>
            <ac:cxnSpMk id="7" creationId="{28D680EC-EA0A-4173-BC6C-ECB0C270AC33}"/>
          </ac:cxnSpMkLst>
        </pc:cxnChg>
      </pc:sldChg>
      <pc:sldChg chg="modAnim">
        <pc:chgData name="Tijs Bliek" userId="511f4b8a-e90b-4c54-89c6-38447ccf8432" providerId="ADAL" clId="{9A2A9104-12E3-4A24-B1F4-11717D2F4F3E}" dt="2023-07-12T13:24:46.061" v="649"/>
        <pc:sldMkLst>
          <pc:docMk/>
          <pc:sldMk cId="3115504084" sldId="258"/>
        </pc:sldMkLst>
      </pc:sldChg>
      <pc:sldChg chg="addSp modSp mod modAnim">
        <pc:chgData name="Tijs Bliek" userId="511f4b8a-e90b-4c54-89c6-38447ccf8432" providerId="ADAL" clId="{9A2A9104-12E3-4A24-B1F4-11717D2F4F3E}" dt="2023-07-12T13:49:44.180" v="694"/>
        <pc:sldMkLst>
          <pc:docMk/>
          <pc:sldMk cId="1365935141" sldId="259"/>
        </pc:sldMkLst>
        <pc:spChg chg="add mod">
          <ac:chgData name="Tijs Bliek" userId="511f4b8a-e90b-4c54-89c6-38447ccf8432" providerId="ADAL" clId="{9A2A9104-12E3-4A24-B1F4-11717D2F4F3E}" dt="2023-07-12T13:49:32.019" v="693" actId="1076"/>
          <ac:spMkLst>
            <pc:docMk/>
            <pc:sldMk cId="1365935141" sldId="259"/>
            <ac:spMk id="7" creationId="{A24F2895-CD05-4A08-909E-91547A6EE5D5}"/>
          </ac:spMkLst>
        </pc:spChg>
      </pc:sldChg>
      <pc:sldChg chg="modAnim">
        <pc:chgData name="Tijs Bliek" userId="511f4b8a-e90b-4c54-89c6-38447ccf8432" providerId="ADAL" clId="{9A2A9104-12E3-4A24-B1F4-11717D2F4F3E}" dt="2023-07-12T08:04:29.659" v="32"/>
        <pc:sldMkLst>
          <pc:docMk/>
          <pc:sldMk cId="3302394979" sldId="260"/>
        </pc:sldMkLst>
      </pc:sldChg>
      <pc:sldChg chg="addSp delSp modSp mod delAnim modAnim">
        <pc:chgData name="Tijs Bliek" userId="511f4b8a-e90b-4c54-89c6-38447ccf8432" providerId="ADAL" clId="{9A2A9104-12E3-4A24-B1F4-11717D2F4F3E}" dt="2023-07-12T13:58:17.991" v="718" actId="21"/>
        <pc:sldMkLst>
          <pc:docMk/>
          <pc:sldMk cId="1992029338" sldId="261"/>
        </pc:sldMkLst>
        <pc:spChg chg="add del">
          <ac:chgData name="Tijs Bliek" userId="511f4b8a-e90b-4c54-89c6-38447ccf8432" providerId="ADAL" clId="{9A2A9104-12E3-4A24-B1F4-11717D2F4F3E}" dt="2023-07-12T13:52:41.098" v="698"/>
          <ac:spMkLst>
            <pc:docMk/>
            <pc:sldMk cId="1992029338" sldId="261"/>
            <ac:spMk id="6" creationId="{EBB5EDD3-3C25-44BF-8A48-05B37E6E5F1E}"/>
          </ac:spMkLst>
        </pc:spChg>
        <pc:spChg chg="add del mod">
          <ac:chgData name="Tijs Bliek" userId="511f4b8a-e90b-4c54-89c6-38447ccf8432" providerId="ADAL" clId="{9A2A9104-12E3-4A24-B1F4-11717D2F4F3E}" dt="2023-07-12T13:52:40.338" v="697"/>
          <ac:spMkLst>
            <pc:docMk/>
            <pc:sldMk cId="1992029338" sldId="261"/>
            <ac:spMk id="7" creationId="{1E8D29B8-CD6F-4F83-A6D1-7124B8E8B522}"/>
          </ac:spMkLst>
        </pc:spChg>
        <pc:picChg chg="mod">
          <ac:chgData name="Tijs Bliek" userId="511f4b8a-e90b-4c54-89c6-38447ccf8432" providerId="ADAL" clId="{9A2A9104-12E3-4A24-B1F4-11717D2F4F3E}" dt="2023-07-12T13:55:14.282" v="705" actId="1076"/>
          <ac:picMkLst>
            <pc:docMk/>
            <pc:sldMk cId="1992029338" sldId="261"/>
            <ac:picMk id="3" creationId="{9DB76C2C-A246-4E28-85D8-54B99F9457E0}"/>
          </ac:picMkLst>
        </pc:picChg>
        <pc:picChg chg="add del mod">
          <ac:chgData name="Tijs Bliek" userId="511f4b8a-e90b-4c54-89c6-38447ccf8432" providerId="ADAL" clId="{9A2A9104-12E3-4A24-B1F4-11717D2F4F3E}" dt="2023-07-12T13:58:17.991" v="718" actId="21"/>
          <ac:picMkLst>
            <pc:docMk/>
            <pc:sldMk cId="1992029338" sldId="261"/>
            <ac:picMk id="4" creationId="{28629E7C-8209-43C9-AD85-7CB235655399}"/>
          </ac:picMkLst>
        </pc:picChg>
        <pc:picChg chg="add del mod">
          <ac:chgData name="Tijs Bliek" userId="511f4b8a-e90b-4c54-89c6-38447ccf8432" providerId="ADAL" clId="{9A2A9104-12E3-4A24-B1F4-11717D2F4F3E}" dt="2023-07-12T13:58:17.991" v="718" actId="21"/>
          <ac:picMkLst>
            <pc:docMk/>
            <pc:sldMk cId="1992029338" sldId="261"/>
            <ac:picMk id="9" creationId="{E4A41CE6-E9CD-4B74-9EB2-05F52ADD0E29}"/>
          </ac:picMkLst>
        </pc:picChg>
        <pc:picChg chg="add del mod">
          <ac:chgData name="Tijs Bliek" userId="511f4b8a-e90b-4c54-89c6-38447ccf8432" providerId="ADAL" clId="{9A2A9104-12E3-4A24-B1F4-11717D2F4F3E}" dt="2023-07-12T13:58:17.991" v="718" actId="21"/>
          <ac:picMkLst>
            <pc:docMk/>
            <pc:sldMk cId="1992029338" sldId="261"/>
            <ac:picMk id="11" creationId="{1A80BA8A-34AB-4A99-A52A-1C6C633287AB}"/>
          </ac:picMkLst>
        </pc:picChg>
        <pc:picChg chg="add del">
          <ac:chgData name="Tijs Bliek" userId="511f4b8a-e90b-4c54-89c6-38447ccf8432" providerId="ADAL" clId="{9A2A9104-12E3-4A24-B1F4-11717D2F4F3E}" dt="2023-07-12T13:58:17.991" v="718" actId="21"/>
          <ac:picMkLst>
            <pc:docMk/>
            <pc:sldMk cId="1992029338" sldId="261"/>
            <ac:picMk id="13" creationId="{F7003A14-634D-4C08-834C-53F25171B2BD}"/>
          </ac:picMkLst>
        </pc:picChg>
      </pc:sldChg>
      <pc:sldChg chg="addSp modSp mod modAnim">
        <pc:chgData name="Tijs Bliek" userId="511f4b8a-e90b-4c54-89c6-38447ccf8432" providerId="ADAL" clId="{9A2A9104-12E3-4A24-B1F4-11717D2F4F3E}" dt="2023-07-12T13:34:27.189" v="657"/>
        <pc:sldMkLst>
          <pc:docMk/>
          <pc:sldMk cId="212727388" sldId="262"/>
        </pc:sldMkLst>
        <pc:picChg chg="add mod modCrop">
          <ac:chgData name="Tijs Bliek" userId="511f4b8a-e90b-4c54-89c6-38447ccf8432" providerId="ADAL" clId="{9A2A9104-12E3-4A24-B1F4-11717D2F4F3E}" dt="2023-07-12T13:34:20.003" v="655" actId="1035"/>
          <ac:picMkLst>
            <pc:docMk/>
            <pc:sldMk cId="212727388" sldId="262"/>
            <ac:picMk id="4" creationId="{48D903D0-0014-4BD7-AE82-560A376FAF80}"/>
          </ac:picMkLst>
        </pc:picChg>
        <pc:picChg chg="mod modCrop">
          <ac:chgData name="Tijs Bliek" userId="511f4b8a-e90b-4c54-89c6-38447ccf8432" providerId="ADAL" clId="{9A2A9104-12E3-4A24-B1F4-11717D2F4F3E}" dt="2023-07-12T13:34:13.156" v="652" actId="732"/>
          <ac:picMkLst>
            <pc:docMk/>
            <pc:sldMk cId="212727388" sldId="262"/>
            <ac:picMk id="5" creationId="{8F62B1A6-08FB-4F3C-9903-CA0500986002}"/>
          </ac:picMkLst>
        </pc:picChg>
      </pc:sldChg>
      <pc:sldChg chg="addSp modSp mod">
        <pc:chgData name="Tijs Bliek" userId="511f4b8a-e90b-4c54-89c6-38447ccf8432" providerId="ADAL" clId="{9A2A9104-12E3-4A24-B1F4-11717D2F4F3E}" dt="2023-07-12T13:43:30.637" v="692" actId="113"/>
        <pc:sldMkLst>
          <pc:docMk/>
          <pc:sldMk cId="930471069" sldId="263"/>
        </pc:sldMkLst>
        <pc:spChg chg="add mod">
          <ac:chgData name="Tijs Bliek" userId="511f4b8a-e90b-4c54-89c6-38447ccf8432" providerId="ADAL" clId="{9A2A9104-12E3-4A24-B1F4-11717D2F4F3E}" dt="2023-07-12T08:13:41.924" v="47"/>
          <ac:spMkLst>
            <pc:docMk/>
            <pc:sldMk cId="930471069" sldId="263"/>
            <ac:spMk id="4" creationId="{947F2F43-47CC-4BCA-8637-93405AC690FC}"/>
          </ac:spMkLst>
        </pc:spChg>
        <pc:spChg chg="add mod">
          <ac:chgData name="Tijs Bliek" userId="511f4b8a-e90b-4c54-89c6-38447ccf8432" providerId="ADAL" clId="{9A2A9104-12E3-4A24-B1F4-11717D2F4F3E}" dt="2023-07-12T08:13:56.355" v="51" actId="14100"/>
          <ac:spMkLst>
            <pc:docMk/>
            <pc:sldMk cId="930471069" sldId="263"/>
            <ac:spMk id="6" creationId="{6D00ED26-241C-4F0C-8BFD-669E429301A5}"/>
          </ac:spMkLst>
        </pc:spChg>
        <pc:spChg chg="add mod">
          <ac:chgData name="Tijs Bliek" userId="511f4b8a-e90b-4c54-89c6-38447ccf8432" providerId="ADAL" clId="{9A2A9104-12E3-4A24-B1F4-11717D2F4F3E}" dt="2023-07-12T13:43:30.637" v="692" actId="113"/>
          <ac:spMkLst>
            <pc:docMk/>
            <pc:sldMk cId="930471069" sldId="263"/>
            <ac:spMk id="8" creationId="{5E9FD841-46E1-42C6-A586-72BD4D2E80FD}"/>
          </ac:spMkLst>
        </pc:spChg>
      </pc:sldChg>
      <pc:sldChg chg="addSp delSp modSp mod">
        <pc:chgData name="Tijs Bliek" userId="511f4b8a-e90b-4c54-89c6-38447ccf8432" providerId="ADAL" clId="{9A2A9104-12E3-4A24-B1F4-11717D2F4F3E}" dt="2023-07-12T13:40:31.264" v="691" actId="6549"/>
        <pc:sldMkLst>
          <pc:docMk/>
          <pc:sldMk cId="2566364705" sldId="264"/>
        </pc:sldMkLst>
        <pc:spChg chg="add del">
          <ac:chgData name="Tijs Bliek" userId="511f4b8a-e90b-4c54-89c6-38447ccf8432" providerId="ADAL" clId="{9A2A9104-12E3-4A24-B1F4-11717D2F4F3E}" dt="2023-07-12T13:36:51.670" v="661"/>
          <ac:spMkLst>
            <pc:docMk/>
            <pc:sldMk cId="2566364705" sldId="264"/>
            <ac:spMk id="2" creationId="{D0D00551-3719-402B-B6EF-7657E78B4CE2}"/>
          </ac:spMkLst>
        </pc:spChg>
        <pc:spChg chg="add del mod">
          <ac:chgData name="Tijs Bliek" userId="511f4b8a-e90b-4c54-89c6-38447ccf8432" providerId="ADAL" clId="{9A2A9104-12E3-4A24-B1F4-11717D2F4F3E}" dt="2023-07-12T13:38:28.191" v="674"/>
          <ac:spMkLst>
            <pc:docMk/>
            <pc:sldMk cId="2566364705" sldId="264"/>
            <ac:spMk id="5" creationId="{03CCC7E6-4E19-4113-88B1-23FAA6ED992D}"/>
          </ac:spMkLst>
        </pc:spChg>
        <pc:spChg chg="add mod">
          <ac:chgData name="Tijs Bliek" userId="511f4b8a-e90b-4c54-89c6-38447ccf8432" providerId="ADAL" clId="{9A2A9104-12E3-4A24-B1F4-11717D2F4F3E}" dt="2023-07-12T13:40:11.242" v="690" actId="1076"/>
          <ac:spMkLst>
            <pc:docMk/>
            <pc:sldMk cId="2566364705" sldId="264"/>
            <ac:spMk id="6" creationId="{542C460B-4293-49DE-97AF-87B87E516875}"/>
          </ac:spMkLst>
        </pc:spChg>
        <pc:spChg chg="add mod">
          <ac:chgData name="Tijs Bliek" userId="511f4b8a-e90b-4c54-89c6-38447ccf8432" providerId="ADAL" clId="{9A2A9104-12E3-4A24-B1F4-11717D2F4F3E}" dt="2023-07-12T13:40:31.264" v="691" actId="6549"/>
          <ac:spMkLst>
            <pc:docMk/>
            <pc:sldMk cId="2566364705" sldId="264"/>
            <ac:spMk id="7" creationId="{AC01491C-D3F9-4679-B87E-8D64317F9ED1}"/>
          </ac:spMkLst>
        </pc:spChg>
        <pc:picChg chg="mod">
          <ac:chgData name="Tijs Bliek" userId="511f4b8a-e90b-4c54-89c6-38447ccf8432" providerId="ADAL" clId="{9A2A9104-12E3-4A24-B1F4-11717D2F4F3E}" dt="2023-07-12T13:38:01.627" v="670" actId="1076"/>
          <ac:picMkLst>
            <pc:docMk/>
            <pc:sldMk cId="2566364705" sldId="264"/>
            <ac:picMk id="3" creationId="{FAD5E6F0-239B-4F42-8D8C-B88324A9B088}"/>
          </ac:picMkLst>
        </pc:picChg>
      </pc:sldChg>
      <pc:sldChg chg="addSp delSp modSp mod modAnim">
        <pc:chgData name="Tijs Bliek" userId="511f4b8a-e90b-4c54-89c6-38447ccf8432" providerId="ADAL" clId="{9A2A9104-12E3-4A24-B1F4-11717D2F4F3E}" dt="2023-07-12T13:10:01.180" v="482"/>
        <pc:sldMkLst>
          <pc:docMk/>
          <pc:sldMk cId="11320892" sldId="265"/>
        </pc:sldMkLst>
        <pc:spChg chg="add mod">
          <ac:chgData name="Tijs Bliek" userId="511f4b8a-e90b-4c54-89c6-38447ccf8432" providerId="ADAL" clId="{9A2A9104-12E3-4A24-B1F4-11717D2F4F3E}" dt="2023-07-12T12:58:04.197" v="393"/>
          <ac:spMkLst>
            <pc:docMk/>
            <pc:sldMk cId="11320892" sldId="265"/>
            <ac:spMk id="3" creationId="{4E52BF82-968B-4CD4-8380-BA28D922F377}"/>
          </ac:spMkLst>
        </pc:spChg>
        <pc:spChg chg="add mod">
          <ac:chgData name="Tijs Bliek" userId="511f4b8a-e90b-4c54-89c6-38447ccf8432" providerId="ADAL" clId="{9A2A9104-12E3-4A24-B1F4-11717D2F4F3E}" dt="2023-07-12T13:04:36.099" v="429" actId="1076"/>
          <ac:spMkLst>
            <pc:docMk/>
            <pc:sldMk cId="11320892" sldId="265"/>
            <ac:spMk id="5" creationId="{12E58E68-7D75-42C2-80BE-ECD7ED93C24C}"/>
          </ac:spMkLst>
        </pc:spChg>
        <pc:spChg chg="add mod">
          <ac:chgData name="Tijs Bliek" userId="511f4b8a-e90b-4c54-89c6-38447ccf8432" providerId="ADAL" clId="{9A2A9104-12E3-4A24-B1F4-11717D2F4F3E}" dt="2023-07-12T13:06:06.534" v="477" actId="123"/>
          <ac:spMkLst>
            <pc:docMk/>
            <pc:sldMk cId="11320892" sldId="265"/>
            <ac:spMk id="11" creationId="{23067431-C632-4171-9D14-D8EBC3713399}"/>
          </ac:spMkLst>
        </pc:spChg>
        <pc:spChg chg="add mod">
          <ac:chgData name="Tijs Bliek" userId="511f4b8a-e90b-4c54-89c6-38447ccf8432" providerId="ADAL" clId="{9A2A9104-12E3-4A24-B1F4-11717D2F4F3E}" dt="2023-07-12T13:05:27.487" v="467" actId="14100"/>
          <ac:spMkLst>
            <pc:docMk/>
            <pc:sldMk cId="11320892" sldId="265"/>
            <ac:spMk id="13" creationId="{623B3FD2-25EA-4B00-B6F4-F54B64B7DFD6}"/>
          </ac:spMkLst>
        </pc:spChg>
        <pc:spChg chg="add mod">
          <ac:chgData name="Tijs Bliek" userId="511f4b8a-e90b-4c54-89c6-38447ccf8432" providerId="ADAL" clId="{9A2A9104-12E3-4A24-B1F4-11717D2F4F3E}" dt="2023-07-12T13:06:01.334" v="476" actId="123"/>
          <ac:spMkLst>
            <pc:docMk/>
            <pc:sldMk cId="11320892" sldId="265"/>
            <ac:spMk id="15" creationId="{57554776-90A6-4BC5-9A02-BDDABCF547A7}"/>
          </ac:spMkLst>
        </pc:spChg>
        <pc:picChg chg="add mod">
          <ac:chgData name="Tijs Bliek" userId="511f4b8a-e90b-4c54-89c6-38447ccf8432" providerId="ADAL" clId="{9A2A9104-12E3-4A24-B1F4-11717D2F4F3E}" dt="2023-07-12T13:04:44.180" v="461" actId="1035"/>
          <ac:picMkLst>
            <pc:docMk/>
            <pc:sldMk cId="11320892" sldId="265"/>
            <ac:picMk id="7" creationId="{AAC52492-0696-404B-9701-0F662AF7F155}"/>
          </ac:picMkLst>
        </pc:picChg>
        <pc:picChg chg="add mod">
          <ac:chgData name="Tijs Bliek" userId="511f4b8a-e90b-4c54-89c6-38447ccf8432" providerId="ADAL" clId="{9A2A9104-12E3-4A24-B1F4-11717D2F4F3E}" dt="2023-07-12T13:04:44.180" v="461" actId="1035"/>
          <ac:picMkLst>
            <pc:docMk/>
            <pc:sldMk cId="11320892" sldId="265"/>
            <ac:picMk id="9" creationId="{0AE64F9C-7D0C-4CF9-8062-59EF8DC5FE00}"/>
          </ac:picMkLst>
        </pc:picChg>
        <pc:picChg chg="add del">
          <ac:chgData name="Tijs Bliek" userId="511f4b8a-e90b-4c54-89c6-38447ccf8432" providerId="ADAL" clId="{9A2A9104-12E3-4A24-B1F4-11717D2F4F3E}" dt="2023-07-12T13:10:01.180" v="482"/>
          <ac:picMkLst>
            <pc:docMk/>
            <pc:sldMk cId="11320892" sldId="265"/>
            <ac:picMk id="1026" creationId="{937106D1-CC95-4358-AB71-D47C1A17A1DA}"/>
          </ac:picMkLst>
        </pc:picChg>
      </pc:sldChg>
      <pc:sldChg chg="addSp modSp mod ord">
        <pc:chgData name="Tijs Bliek" userId="511f4b8a-e90b-4c54-89c6-38447ccf8432" providerId="ADAL" clId="{9A2A9104-12E3-4A24-B1F4-11717D2F4F3E}" dt="2023-07-12T13:14:31.113" v="601" actId="166"/>
        <pc:sldMkLst>
          <pc:docMk/>
          <pc:sldMk cId="3265438209" sldId="266"/>
        </pc:sldMkLst>
        <pc:spChg chg="add mod">
          <ac:chgData name="Tijs Bliek" userId="511f4b8a-e90b-4c54-89c6-38447ccf8432" providerId="ADAL" clId="{9A2A9104-12E3-4A24-B1F4-11717D2F4F3E}" dt="2023-07-12T13:11:41.900" v="515" actId="20577"/>
          <ac:spMkLst>
            <pc:docMk/>
            <pc:sldMk cId="3265438209" sldId="266"/>
            <ac:spMk id="3" creationId="{DEAE0207-E196-4670-953D-AF98C7CEFD41}"/>
          </ac:spMkLst>
        </pc:spChg>
        <pc:spChg chg="add mod">
          <ac:chgData name="Tijs Bliek" userId="511f4b8a-e90b-4c54-89c6-38447ccf8432" providerId="ADAL" clId="{9A2A9104-12E3-4A24-B1F4-11717D2F4F3E}" dt="2023-07-12T13:12:55.359" v="598" actId="14100"/>
          <ac:spMkLst>
            <pc:docMk/>
            <pc:sldMk cId="3265438209" sldId="266"/>
            <ac:spMk id="4" creationId="{F40D3C70-1801-4459-9044-459BE39B4F02}"/>
          </ac:spMkLst>
        </pc:spChg>
        <pc:spChg chg="add mod">
          <ac:chgData name="Tijs Bliek" userId="511f4b8a-e90b-4c54-89c6-38447ccf8432" providerId="ADAL" clId="{9A2A9104-12E3-4A24-B1F4-11717D2F4F3E}" dt="2023-07-12T13:14:31.113" v="601" actId="166"/>
          <ac:spMkLst>
            <pc:docMk/>
            <pc:sldMk cId="3265438209" sldId="266"/>
            <ac:spMk id="5" creationId="{7F096BD2-EAA0-428C-AA6D-193628219052}"/>
          </ac:spMkLst>
        </pc:spChg>
        <pc:picChg chg="add mod">
          <ac:chgData name="Tijs Bliek" userId="511f4b8a-e90b-4c54-89c6-38447ccf8432" providerId="ADAL" clId="{9A2A9104-12E3-4A24-B1F4-11717D2F4F3E}" dt="2023-07-12T13:11:17.596" v="493" actId="1076"/>
          <ac:picMkLst>
            <pc:docMk/>
            <pc:sldMk cId="3265438209" sldId="266"/>
            <ac:picMk id="6" creationId="{A9E68A14-0EE3-4F9A-9E81-212E1DDDF018}"/>
          </ac:picMkLst>
        </pc:picChg>
        <pc:picChg chg="add mod">
          <ac:chgData name="Tijs Bliek" userId="511f4b8a-e90b-4c54-89c6-38447ccf8432" providerId="ADAL" clId="{9A2A9104-12E3-4A24-B1F4-11717D2F4F3E}" dt="2023-07-12T13:11:11.116" v="491" actId="1076"/>
          <ac:picMkLst>
            <pc:docMk/>
            <pc:sldMk cId="3265438209" sldId="266"/>
            <ac:picMk id="7" creationId="{DBDD88EE-8499-451A-9D23-62C0E554450D}"/>
          </ac:picMkLst>
        </pc:picChg>
        <pc:picChg chg="add mod">
          <ac:chgData name="Tijs Bliek" userId="511f4b8a-e90b-4c54-89c6-38447ccf8432" providerId="ADAL" clId="{9A2A9104-12E3-4A24-B1F4-11717D2F4F3E}" dt="2023-07-12T13:10:28.555" v="488" actId="14100"/>
          <ac:picMkLst>
            <pc:docMk/>
            <pc:sldMk cId="3265438209" sldId="266"/>
            <ac:picMk id="2050" creationId="{B73539E5-85D2-4027-8187-CCB9F140031D}"/>
          </ac:picMkLst>
        </pc:picChg>
      </pc:sldChg>
      <pc:sldChg chg="addSp delSp modSp mod modAnim">
        <pc:chgData name="Tijs Bliek" userId="511f4b8a-e90b-4c54-89c6-38447ccf8432" providerId="ADAL" clId="{9A2A9104-12E3-4A24-B1F4-11717D2F4F3E}" dt="2023-07-12T13:23:43.797" v="647"/>
        <pc:sldMkLst>
          <pc:docMk/>
          <pc:sldMk cId="3345233530" sldId="267"/>
        </pc:sldMkLst>
        <pc:spChg chg="add mod">
          <ac:chgData name="Tijs Bliek" userId="511f4b8a-e90b-4c54-89c6-38447ccf8432" providerId="ADAL" clId="{9A2A9104-12E3-4A24-B1F4-11717D2F4F3E}" dt="2023-07-12T13:19:50.565" v="621" actId="20577"/>
          <ac:spMkLst>
            <pc:docMk/>
            <pc:sldMk cId="3345233530" sldId="267"/>
            <ac:spMk id="3" creationId="{DA684653-F888-402E-9D1B-0275CF61ECBB}"/>
          </ac:spMkLst>
        </pc:spChg>
        <pc:spChg chg="add mod">
          <ac:chgData name="Tijs Bliek" userId="511f4b8a-e90b-4c54-89c6-38447ccf8432" providerId="ADAL" clId="{9A2A9104-12E3-4A24-B1F4-11717D2F4F3E}" dt="2023-07-12T13:19:20.490" v="607"/>
          <ac:spMkLst>
            <pc:docMk/>
            <pc:sldMk cId="3345233530" sldId="267"/>
            <ac:spMk id="4" creationId="{00527410-B613-461D-A0D1-E37E16AEDB9F}"/>
          </ac:spMkLst>
        </pc:spChg>
        <pc:spChg chg="add mod">
          <ac:chgData name="Tijs Bliek" userId="511f4b8a-e90b-4c54-89c6-38447ccf8432" providerId="ADAL" clId="{9A2A9104-12E3-4A24-B1F4-11717D2F4F3E}" dt="2023-07-12T13:22:18.955" v="640" actId="1076"/>
          <ac:spMkLst>
            <pc:docMk/>
            <pc:sldMk cId="3345233530" sldId="267"/>
            <ac:spMk id="6" creationId="{4D1BDF46-F289-4058-B41E-E38D4AC0FFF6}"/>
          </ac:spMkLst>
        </pc:spChg>
        <pc:spChg chg="add del mod">
          <ac:chgData name="Tijs Bliek" userId="511f4b8a-e90b-4c54-89c6-38447ccf8432" providerId="ADAL" clId="{9A2A9104-12E3-4A24-B1F4-11717D2F4F3E}" dt="2023-07-12T13:20:46.997" v="628"/>
          <ac:spMkLst>
            <pc:docMk/>
            <pc:sldMk cId="3345233530" sldId="267"/>
            <ac:spMk id="7" creationId="{8542FB42-FAA9-407C-ABB8-DC338E9DC887}"/>
          </ac:spMkLst>
        </pc:spChg>
        <pc:spChg chg="add mod">
          <ac:chgData name="Tijs Bliek" userId="511f4b8a-e90b-4c54-89c6-38447ccf8432" providerId="ADAL" clId="{9A2A9104-12E3-4A24-B1F4-11717D2F4F3E}" dt="2023-07-12T13:21:23.429" v="634" actId="14100"/>
          <ac:spMkLst>
            <pc:docMk/>
            <pc:sldMk cId="3345233530" sldId="267"/>
            <ac:spMk id="11" creationId="{D9E85C60-46D0-4599-9127-36392171B296}"/>
          </ac:spMkLst>
        </pc:spChg>
        <pc:spChg chg="add mod">
          <ac:chgData name="Tijs Bliek" userId="511f4b8a-e90b-4c54-89c6-38447ccf8432" providerId="ADAL" clId="{9A2A9104-12E3-4A24-B1F4-11717D2F4F3E}" dt="2023-07-12T13:22:49.075" v="645" actId="1076"/>
          <ac:spMkLst>
            <pc:docMk/>
            <pc:sldMk cId="3345233530" sldId="267"/>
            <ac:spMk id="13" creationId="{09B99405-DF0A-4276-A1E8-AAFB97DE9F7C}"/>
          </ac:spMkLst>
        </pc:spChg>
        <pc:picChg chg="add del">
          <ac:chgData name="Tijs Bliek" userId="511f4b8a-e90b-4c54-89c6-38447ccf8432" providerId="ADAL" clId="{9A2A9104-12E3-4A24-B1F4-11717D2F4F3E}" dt="2023-07-12T13:20:46.997" v="628"/>
          <ac:picMkLst>
            <pc:docMk/>
            <pc:sldMk cId="3345233530" sldId="267"/>
            <ac:picMk id="3074" creationId="{EB0BF5B5-F88C-42D0-A2A2-1F79EF7CAA43}"/>
          </ac:picMkLst>
        </pc:picChg>
        <pc:picChg chg="add mod">
          <ac:chgData name="Tijs Bliek" userId="511f4b8a-e90b-4c54-89c6-38447ccf8432" providerId="ADAL" clId="{9A2A9104-12E3-4A24-B1F4-11717D2F4F3E}" dt="2023-07-12T13:21:02.484" v="631" actId="1076"/>
          <ac:picMkLst>
            <pc:docMk/>
            <pc:sldMk cId="3345233530" sldId="267"/>
            <ac:picMk id="3076" creationId="{4EECEE5A-A9B2-4877-AC52-1B353DB8B068}"/>
          </ac:picMkLst>
        </pc:picChg>
      </pc:sldChg>
      <pc:sldChg chg="addSp modSp del mod modAnim">
        <pc:chgData name="Tijs Bliek" userId="511f4b8a-e90b-4c54-89c6-38447ccf8432" providerId="ADAL" clId="{9A2A9104-12E3-4A24-B1F4-11717D2F4F3E}" dt="2023-07-12T12:51:42.261" v="339" actId="2696"/>
        <pc:sldMkLst>
          <pc:docMk/>
          <pc:sldMk cId="312805591" sldId="268"/>
        </pc:sldMkLst>
        <pc:spChg chg="add mod">
          <ac:chgData name="Tijs Bliek" userId="511f4b8a-e90b-4c54-89c6-38447ccf8432" providerId="ADAL" clId="{9A2A9104-12E3-4A24-B1F4-11717D2F4F3E}" dt="2023-07-12T12:48:29.292" v="312" actId="1076"/>
          <ac:spMkLst>
            <pc:docMk/>
            <pc:sldMk cId="312805591" sldId="268"/>
            <ac:spMk id="5" creationId="{FDF242AA-3338-48A2-A7F2-25364CB0072E}"/>
          </ac:spMkLst>
        </pc:spChg>
        <pc:spChg chg="add mod">
          <ac:chgData name="Tijs Bliek" userId="511f4b8a-e90b-4c54-89c6-38447ccf8432" providerId="ADAL" clId="{9A2A9104-12E3-4A24-B1F4-11717D2F4F3E}" dt="2023-07-12T12:49:04.844" v="318" actId="1076"/>
          <ac:spMkLst>
            <pc:docMk/>
            <pc:sldMk cId="312805591" sldId="268"/>
            <ac:spMk id="7" creationId="{F9E1AA87-C58B-4216-ADED-463C3120B751}"/>
          </ac:spMkLst>
        </pc:spChg>
        <pc:spChg chg="add mod">
          <ac:chgData name="Tijs Bliek" userId="511f4b8a-e90b-4c54-89c6-38447ccf8432" providerId="ADAL" clId="{9A2A9104-12E3-4A24-B1F4-11717D2F4F3E}" dt="2023-07-12T12:49:44.883" v="323" actId="1076"/>
          <ac:spMkLst>
            <pc:docMk/>
            <pc:sldMk cId="312805591" sldId="268"/>
            <ac:spMk id="9" creationId="{F7A62EEE-6496-49DC-A40A-07312C7B2F25}"/>
          </ac:spMkLst>
        </pc:spChg>
        <pc:picChg chg="add mod">
          <ac:chgData name="Tijs Bliek" userId="511f4b8a-e90b-4c54-89c6-38447ccf8432" providerId="ADAL" clId="{9A2A9104-12E3-4A24-B1F4-11717D2F4F3E}" dt="2023-07-12T12:49:09.444" v="319" actId="1076"/>
          <ac:picMkLst>
            <pc:docMk/>
            <pc:sldMk cId="312805591" sldId="268"/>
            <ac:picMk id="3" creationId="{20A62AF6-3BDB-44C0-B883-139DEDFD7C56}"/>
          </ac:picMkLst>
        </pc:picChg>
      </pc:sldChg>
      <pc:sldChg chg="addSp modSp del mod modAnim">
        <pc:chgData name="Tijs Bliek" userId="511f4b8a-e90b-4c54-89c6-38447ccf8432" providerId="ADAL" clId="{9A2A9104-12E3-4A24-B1F4-11717D2F4F3E}" dt="2023-07-12T12:51:42.261" v="339" actId="2696"/>
        <pc:sldMkLst>
          <pc:docMk/>
          <pc:sldMk cId="1042841836" sldId="269"/>
        </pc:sldMkLst>
        <pc:spChg chg="add mod">
          <ac:chgData name="Tijs Bliek" userId="511f4b8a-e90b-4c54-89c6-38447ccf8432" providerId="ADAL" clId="{9A2A9104-12E3-4A24-B1F4-11717D2F4F3E}" dt="2023-07-12T12:50:52.748" v="336" actId="1076"/>
          <ac:spMkLst>
            <pc:docMk/>
            <pc:sldMk cId="1042841836" sldId="269"/>
            <ac:spMk id="3" creationId="{7588B1BA-DA36-4FCD-853F-DE1DD4B4BC19}"/>
          </ac:spMkLst>
        </pc:spChg>
        <pc:picChg chg="add mod">
          <ac:chgData name="Tijs Bliek" userId="511f4b8a-e90b-4c54-89c6-38447ccf8432" providerId="ADAL" clId="{9A2A9104-12E3-4A24-B1F4-11717D2F4F3E}" dt="2023-07-12T12:50:49.940" v="335" actId="1076"/>
          <ac:picMkLst>
            <pc:docMk/>
            <pc:sldMk cId="1042841836" sldId="269"/>
            <ac:picMk id="5" creationId="{2F2BB1D4-8E04-4F7D-842C-9F933AEEB5C3}"/>
          </ac:picMkLst>
        </pc:picChg>
      </pc:sldChg>
      <pc:sldChg chg="del">
        <pc:chgData name="Tijs Bliek" userId="511f4b8a-e90b-4c54-89c6-38447ccf8432" providerId="ADAL" clId="{9A2A9104-12E3-4A24-B1F4-11717D2F4F3E}" dt="2023-07-12T14:02:20.650" v="750" actId="47"/>
        <pc:sldMkLst>
          <pc:docMk/>
          <pc:sldMk cId="308698241" sldId="270"/>
        </pc:sldMkLst>
      </pc:sldChg>
      <pc:sldChg chg="del">
        <pc:chgData name="Tijs Bliek" userId="511f4b8a-e90b-4c54-89c6-38447ccf8432" providerId="ADAL" clId="{9A2A9104-12E3-4A24-B1F4-11717D2F4F3E}" dt="2023-07-12T14:02:20.650" v="750" actId="47"/>
        <pc:sldMkLst>
          <pc:docMk/>
          <pc:sldMk cId="2231684429" sldId="271"/>
        </pc:sldMkLst>
      </pc:sldChg>
      <pc:sldChg chg="del">
        <pc:chgData name="Tijs Bliek" userId="511f4b8a-e90b-4c54-89c6-38447ccf8432" providerId="ADAL" clId="{9A2A9104-12E3-4A24-B1F4-11717D2F4F3E}" dt="2023-07-12T14:02:20.650" v="750" actId="47"/>
        <pc:sldMkLst>
          <pc:docMk/>
          <pc:sldMk cId="798391748" sldId="272"/>
        </pc:sldMkLst>
      </pc:sldChg>
      <pc:sldChg chg="del">
        <pc:chgData name="Tijs Bliek" userId="511f4b8a-e90b-4c54-89c6-38447ccf8432" providerId="ADAL" clId="{9A2A9104-12E3-4A24-B1F4-11717D2F4F3E}" dt="2023-07-12T14:02:20.650" v="750" actId="47"/>
        <pc:sldMkLst>
          <pc:docMk/>
          <pc:sldMk cId="797486493" sldId="273"/>
        </pc:sldMkLst>
      </pc:sldChg>
      <pc:sldChg chg="del">
        <pc:chgData name="Tijs Bliek" userId="511f4b8a-e90b-4c54-89c6-38447ccf8432" providerId="ADAL" clId="{9A2A9104-12E3-4A24-B1F4-11717D2F4F3E}" dt="2023-07-12T14:02:20.650" v="750" actId="47"/>
        <pc:sldMkLst>
          <pc:docMk/>
          <pc:sldMk cId="3880304788" sldId="274"/>
        </pc:sldMkLst>
      </pc:sldChg>
      <pc:sldChg chg="del">
        <pc:chgData name="Tijs Bliek" userId="511f4b8a-e90b-4c54-89c6-38447ccf8432" providerId="ADAL" clId="{9A2A9104-12E3-4A24-B1F4-11717D2F4F3E}" dt="2023-07-12T14:02:20.650" v="750" actId="47"/>
        <pc:sldMkLst>
          <pc:docMk/>
          <pc:sldMk cId="2851610967" sldId="275"/>
        </pc:sldMkLst>
      </pc:sldChg>
      <pc:sldChg chg="del">
        <pc:chgData name="Tijs Bliek" userId="511f4b8a-e90b-4c54-89c6-38447ccf8432" providerId="ADAL" clId="{9A2A9104-12E3-4A24-B1F4-11717D2F4F3E}" dt="2023-07-12T14:02:20.650" v="750" actId="47"/>
        <pc:sldMkLst>
          <pc:docMk/>
          <pc:sldMk cId="4132799930" sldId="276"/>
        </pc:sldMkLst>
      </pc:sldChg>
      <pc:sldChg chg="del">
        <pc:chgData name="Tijs Bliek" userId="511f4b8a-e90b-4c54-89c6-38447ccf8432" providerId="ADAL" clId="{9A2A9104-12E3-4A24-B1F4-11717D2F4F3E}" dt="2023-07-12T14:02:20.650" v="750" actId="47"/>
        <pc:sldMkLst>
          <pc:docMk/>
          <pc:sldMk cId="4274934422" sldId="277"/>
        </pc:sldMkLst>
      </pc:sldChg>
      <pc:sldChg chg="del">
        <pc:chgData name="Tijs Bliek" userId="511f4b8a-e90b-4c54-89c6-38447ccf8432" providerId="ADAL" clId="{9A2A9104-12E3-4A24-B1F4-11717D2F4F3E}" dt="2023-07-12T14:02:20.650" v="750" actId="47"/>
        <pc:sldMkLst>
          <pc:docMk/>
          <pc:sldMk cId="2607934248" sldId="278"/>
        </pc:sldMkLst>
      </pc:sldChg>
      <pc:sldChg chg="del">
        <pc:chgData name="Tijs Bliek" userId="511f4b8a-e90b-4c54-89c6-38447ccf8432" providerId="ADAL" clId="{9A2A9104-12E3-4A24-B1F4-11717D2F4F3E}" dt="2023-07-12T14:02:20.650" v="750" actId="47"/>
        <pc:sldMkLst>
          <pc:docMk/>
          <pc:sldMk cId="3787720904" sldId="279"/>
        </pc:sldMkLst>
      </pc:sldChg>
      <pc:sldChg chg="del">
        <pc:chgData name="Tijs Bliek" userId="511f4b8a-e90b-4c54-89c6-38447ccf8432" providerId="ADAL" clId="{9A2A9104-12E3-4A24-B1F4-11717D2F4F3E}" dt="2023-07-12T14:02:20.650" v="750" actId="47"/>
        <pc:sldMkLst>
          <pc:docMk/>
          <pc:sldMk cId="809475804" sldId="280"/>
        </pc:sldMkLst>
      </pc:sldChg>
      <pc:sldChg chg="addSp delSp modSp mod ord modAnim">
        <pc:chgData name="Tijs Bliek" userId="511f4b8a-e90b-4c54-89c6-38447ccf8432" providerId="ADAL" clId="{9A2A9104-12E3-4A24-B1F4-11717D2F4F3E}" dt="2023-07-12T12:44:04.580" v="297" actId="1076"/>
        <pc:sldMkLst>
          <pc:docMk/>
          <pc:sldMk cId="740290551" sldId="281"/>
        </pc:sldMkLst>
        <pc:spChg chg="mod">
          <ac:chgData name="Tijs Bliek" userId="511f4b8a-e90b-4c54-89c6-38447ccf8432" providerId="ADAL" clId="{9A2A9104-12E3-4A24-B1F4-11717D2F4F3E}" dt="2023-07-12T08:16:15.451" v="62"/>
          <ac:spMkLst>
            <pc:docMk/>
            <pc:sldMk cId="740290551" sldId="281"/>
            <ac:spMk id="7" creationId="{60FBD26A-A25E-46C4-80DF-B12DC2D9588A}"/>
          </ac:spMkLst>
        </pc:spChg>
        <pc:spChg chg="add mod">
          <ac:chgData name="Tijs Bliek" userId="511f4b8a-e90b-4c54-89c6-38447ccf8432" providerId="ADAL" clId="{9A2A9104-12E3-4A24-B1F4-11717D2F4F3E}" dt="2023-07-12T08:25:19.578" v="80" actId="14100"/>
          <ac:spMkLst>
            <pc:docMk/>
            <pc:sldMk cId="740290551" sldId="281"/>
            <ac:spMk id="8" creationId="{C748282B-82F2-437E-A703-53172EB0C2A8}"/>
          </ac:spMkLst>
        </pc:spChg>
        <pc:spChg chg="mod">
          <ac:chgData name="Tijs Bliek" userId="511f4b8a-e90b-4c54-89c6-38447ccf8432" providerId="ADAL" clId="{9A2A9104-12E3-4A24-B1F4-11717D2F4F3E}" dt="2023-07-12T08:15:48.370" v="57" actId="1076"/>
          <ac:spMkLst>
            <pc:docMk/>
            <pc:sldMk cId="740290551" sldId="281"/>
            <ac:spMk id="9" creationId="{5D0D2847-CB7D-488A-8780-BB27992311CC}"/>
          </ac:spMkLst>
        </pc:spChg>
        <pc:spChg chg="add del">
          <ac:chgData name="Tijs Bliek" userId="511f4b8a-e90b-4c54-89c6-38447ccf8432" providerId="ADAL" clId="{9A2A9104-12E3-4A24-B1F4-11717D2F4F3E}" dt="2023-07-12T08:25:25.833" v="82" actId="22"/>
          <ac:spMkLst>
            <pc:docMk/>
            <pc:sldMk cId="740290551" sldId="281"/>
            <ac:spMk id="10" creationId="{D2B22A18-C0EE-4C8C-BFAF-52D5724939F6}"/>
          </ac:spMkLst>
        </pc:spChg>
        <pc:spChg chg="add mod">
          <ac:chgData name="Tijs Bliek" userId="511f4b8a-e90b-4c54-89c6-38447ccf8432" providerId="ADAL" clId="{9A2A9104-12E3-4A24-B1F4-11717D2F4F3E}" dt="2023-07-12T12:44:04.580" v="297" actId="1076"/>
          <ac:spMkLst>
            <pc:docMk/>
            <pc:sldMk cId="740290551" sldId="281"/>
            <ac:spMk id="11" creationId="{B21C02D5-C71D-4B28-A46A-6C2A30A6441A}"/>
          </ac:spMkLst>
        </pc:spChg>
        <pc:picChg chg="mod">
          <ac:chgData name="Tijs Bliek" userId="511f4b8a-e90b-4c54-89c6-38447ccf8432" providerId="ADAL" clId="{9A2A9104-12E3-4A24-B1F4-11717D2F4F3E}" dt="2023-07-12T08:16:28.793" v="65" actId="1076"/>
          <ac:picMkLst>
            <pc:docMk/>
            <pc:sldMk cId="740290551" sldId="281"/>
            <ac:picMk id="3" creationId="{743EB84A-E57B-4BF0-A288-A987CCF3F74A}"/>
          </ac:picMkLst>
        </pc:picChg>
        <pc:picChg chg="mod">
          <ac:chgData name="Tijs Bliek" userId="511f4b8a-e90b-4c54-89c6-38447ccf8432" providerId="ADAL" clId="{9A2A9104-12E3-4A24-B1F4-11717D2F4F3E}" dt="2023-07-12T08:16:30.938" v="66" actId="1076"/>
          <ac:picMkLst>
            <pc:docMk/>
            <pc:sldMk cId="740290551" sldId="281"/>
            <ac:picMk id="5" creationId="{75A16BA4-6F98-4C57-A5E1-D6B86F672F41}"/>
          </ac:picMkLst>
        </pc:picChg>
      </pc:sldChg>
      <pc:sldChg chg="addSp modSp mod ord modAnim">
        <pc:chgData name="Tijs Bliek" userId="511f4b8a-e90b-4c54-89c6-38447ccf8432" providerId="ADAL" clId="{9A2A9104-12E3-4A24-B1F4-11717D2F4F3E}" dt="2023-07-12T08:32:49.153" v="127" actId="2085"/>
        <pc:sldMkLst>
          <pc:docMk/>
          <pc:sldMk cId="3822675938" sldId="282"/>
        </pc:sldMkLst>
        <pc:spChg chg="add mod">
          <ac:chgData name="Tijs Bliek" userId="511f4b8a-e90b-4c54-89c6-38447ccf8432" providerId="ADAL" clId="{9A2A9104-12E3-4A24-B1F4-11717D2F4F3E}" dt="2023-07-12T08:27:20.745" v="92" actId="1076"/>
          <ac:spMkLst>
            <pc:docMk/>
            <pc:sldMk cId="3822675938" sldId="282"/>
            <ac:spMk id="5" creationId="{7CB8267F-06A0-48E2-8034-921AF9FF2084}"/>
          </ac:spMkLst>
        </pc:spChg>
        <pc:spChg chg="add mod">
          <ac:chgData name="Tijs Bliek" userId="511f4b8a-e90b-4c54-89c6-38447ccf8432" providerId="ADAL" clId="{9A2A9104-12E3-4A24-B1F4-11717D2F4F3E}" dt="2023-07-12T08:31:29.194" v="118" actId="1035"/>
          <ac:spMkLst>
            <pc:docMk/>
            <pc:sldMk cId="3822675938" sldId="282"/>
            <ac:spMk id="7" creationId="{602C996B-C0BC-481B-A192-BF2A0A32CD25}"/>
          </ac:spMkLst>
        </pc:spChg>
        <pc:spChg chg="add mod">
          <ac:chgData name="Tijs Bliek" userId="511f4b8a-e90b-4c54-89c6-38447ccf8432" providerId="ADAL" clId="{9A2A9104-12E3-4A24-B1F4-11717D2F4F3E}" dt="2023-07-12T08:32:27.145" v="124" actId="1076"/>
          <ac:spMkLst>
            <pc:docMk/>
            <pc:sldMk cId="3822675938" sldId="282"/>
            <ac:spMk id="9" creationId="{C6DC7324-322E-4147-BF96-CE0463235738}"/>
          </ac:spMkLst>
        </pc:spChg>
        <pc:spChg chg="add mod">
          <ac:chgData name="Tijs Bliek" userId="511f4b8a-e90b-4c54-89c6-38447ccf8432" providerId="ADAL" clId="{9A2A9104-12E3-4A24-B1F4-11717D2F4F3E}" dt="2023-07-12T08:32:49.153" v="127" actId="2085"/>
          <ac:spMkLst>
            <pc:docMk/>
            <pc:sldMk cId="3822675938" sldId="282"/>
            <ac:spMk id="10" creationId="{99EAC894-67DA-498B-BDFB-E559C81E1D8C}"/>
          </ac:spMkLst>
        </pc:spChg>
        <pc:picChg chg="mod">
          <ac:chgData name="Tijs Bliek" userId="511f4b8a-e90b-4c54-89c6-38447ccf8432" providerId="ADAL" clId="{9A2A9104-12E3-4A24-B1F4-11717D2F4F3E}" dt="2023-07-12T08:31:22.057" v="116" actId="1035"/>
          <ac:picMkLst>
            <pc:docMk/>
            <pc:sldMk cId="3822675938" sldId="282"/>
            <ac:picMk id="8" creationId="{06A3FB6D-C8A6-4259-A7B5-5BB675EF7FE2}"/>
          </ac:picMkLst>
        </pc:picChg>
      </pc:sldChg>
      <pc:sldChg chg="del ord">
        <pc:chgData name="Tijs Bliek" userId="511f4b8a-e90b-4c54-89c6-38447ccf8432" providerId="ADAL" clId="{9A2A9104-12E3-4A24-B1F4-11717D2F4F3E}" dt="2023-07-12T14:02:20.650" v="750" actId="47"/>
        <pc:sldMkLst>
          <pc:docMk/>
          <pc:sldMk cId="1858340351" sldId="283"/>
        </pc:sldMkLst>
      </pc:sldChg>
      <pc:sldChg chg="addSp delSp modSp mod ord delAnim modAnim">
        <pc:chgData name="Tijs Bliek" userId="511f4b8a-e90b-4c54-89c6-38447ccf8432" providerId="ADAL" clId="{9A2A9104-12E3-4A24-B1F4-11717D2F4F3E}" dt="2023-07-12T12:57:12.087" v="387"/>
        <pc:sldMkLst>
          <pc:docMk/>
          <pc:sldMk cId="1502067806" sldId="284"/>
        </pc:sldMkLst>
        <pc:spChg chg="mod">
          <ac:chgData name="Tijs Bliek" userId="511f4b8a-e90b-4c54-89c6-38447ccf8432" providerId="ADAL" clId="{9A2A9104-12E3-4A24-B1F4-11717D2F4F3E}" dt="2023-07-12T12:55:40.221" v="369" actId="1076"/>
          <ac:spMkLst>
            <pc:docMk/>
            <pc:sldMk cId="1502067806" sldId="284"/>
            <ac:spMk id="4" creationId="{EA7C3E4D-BE63-4EBF-953E-C73195990007}"/>
          </ac:spMkLst>
        </pc:spChg>
        <pc:spChg chg="add del mod">
          <ac:chgData name="Tijs Bliek" userId="511f4b8a-e90b-4c54-89c6-38447ccf8432" providerId="ADAL" clId="{9A2A9104-12E3-4A24-B1F4-11717D2F4F3E}" dt="2023-07-12T12:56:42.231" v="378" actId="478"/>
          <ac:spMkLst>
            <pc:docMk/>
            <pc:sldMk cId="1502067806" sldId="284"/>
            <ac:spMk id="5" creationId="{8412879D-0787-49C0-8550-EC7E6908A065}"/>
          </ac:spMkLst>
        </pc:spChg>
        <pc:spChg chg="add del mod">
          <ac:chgData name="Tijs Bliek" userId="511f4b8a-e90b-4c54-89c6-38447ccf8432" providerId="ADAL" clId="{9A2A9104-12E3-4A24-B1F4-11717D2F4F3E}" dt="2023-07-12T12:56:40.270" v="377" actId="478"/>
          <ac:spMkLst>
            <pc:docMk/>
            <pc:sldMk cId="1502067806" sldId="284"/>
            <ac:spMk id="6" creationId="{8BCDA62B-62C7-4349-A399-C820C4775C51}"/>
          </ac:spMkLst>
        </pc:spChg>
        <pc:spChg chg="add mod">
          <ac:chgData name="Tijs Bliek" userId="511f4b8a-e90b-4c54-89c6-38447ccf8432" providerId="ADAL" clId="{9A2A9104-12E3-4A24-B1F4-11717D2F4F3E}" dt="2023-07-12T12:56:57.886" v="384" actId="20577"/>
          <ac:spMkLst>
            <pc:docMk/>
            <pc:sldMk cId="1502067806" sldId="284"/>
            <ac:spMk id="8" creationId="{0D96E89E-894A-4C70-A164-D3E17F2D04D0}"/>
          </ac:spMkLst>
        </pc:spChg>
      </pc:sldChg>
      <pc:sldChg chg="modSp del mod">
        <pc:chgData name="Tijs Bliek" userId="511f4b8a-e90b-4c54-89c6-38447ccf8432" providerId="ADAL" clId="{9A2A9104-12E3-4A24-B1F4-11717D2F4F3E}" dt="2023-07-12T12:46:17.970" v="301" actId="2696"/>
        <pc:sldMkLst>
          <pc:docMk/>
          <pc:sldMk cId="3257479373" sldId="286"/>
        </pc:sldMkLst>
        <pc:picChg chg="mod">
          <ac:chgData name="Tijs Bliek" userId="511f4b8a-e90b-4c54-89c6-38447ccf8432" providerId="ADAL" clId="{9A2A9104-12E3-4A24-B1F4-11717D2F4F3E}" dt="2023-07-12T07:58:05.002" v="0" actId="1076"/>
          <ac:picMkLst>
            <pc:docMk/>
            <pc:sldMk cId="3257479373" sldId="286"/>
            <ac:picMk id="5" creationId="{F140DDDA-2326-4073-A121-C11221C214A1}"/>
          </ac:picMkLst>
        </pc:picChg>
      </pc:sldChg>
      <pc:sldChg chg="delSp modSp add mod ord delAnim">
        <pc:chgData name="Tijs Bliek" userId="511f4b8a-e90b-4c54-89c6-38447ccf8432" providerId="ADAL" clId="{9A2A9104-12E3-4A24-B1F4-11717D2F4F3E}" dt="2023-07-12T12:54:23.844" v="367" actId="1076"/>
        <pc:sldMkLst>
          <pc:docMk/>
          <pc:sldMk cId="3571799026" sldId="286"/>
        </pc:sldMkLst>
        <pc:picChg chg="del">
          <ac:chgData name="Tijs Bliek" userId="511f4b8a-e90b-4c54-89c6-38447ccf8432" providerId="ADAL" clId="{9A2A9104-12E3-4A24-B1F4-11717D2F4F3E}" dt="2023-07-12T12:54:20.983" v="366" actId="478"/>
          <ac:picMkLst>
            <pc:docMk/>
            <pc:sldMk cId="3571799026" sldId="286"/>
            <ac:picMk id="4" creationId="{7FC3318A-B1BA-49F7-A16B-AAB8463D8B01}"/>
          </ac:picMkLst>
        </pc:picChg>
        <pc:picChg chg="mod">
          <ac:chgData name="Tijs Bliek" userId="511f4b8a-e90b-4c54-89c6-38447ccf8432" providerId="ADAL" clId="{9A2A9104-12E3-4A24-B1F4-11717D2F4F3E}" dt="2023-07-12T12:54:23.844" v="367" actId="1076"/>
          <ac:picMkLst>
            <pc:docMk/>
            <pc:sldMk cId="3571799026" sldId="286"/>
            <ac:picMk id="5" creationId="{F140DDDA-2326-4073-A121-C11221C214A1}"/>
          </ac:picMkLst>
        </pc:picChg>
        <pc:cxnChg chg="del">
          <ac:chgData name="Tijs Bliek" userId="511f4b8a-e90b-4c54-89c6-38447ccf8432" providerId="ADAL" clId="{9A2A9104-12E3-4A24-B1F4-11717D2F4F3E}" dt="2023-07-12T12:54:19.807" v="365" actId="478"/>
          <ac:cxnSpMkLst>
            <pc:docMk/>
            <pc:sldMk cId="3571799026" sldId="286"/>
            <ac:cxnSpMk id="6" creationId="{09606303-3861-4080-8E40-F2D9C9DE8CA9}"/>
          </ac:cxnSpMkLst>
        </pc:cxnChg>
        <pc:cxnChg chg="del">
          <ac:chgData name="Tijs Bliek" userId="511f4b8a-e90b-4c54-89c6-38447ccf8432" providerId="ADAL" clId="{9A2A9104-12E3-4A24-B1F4-11717D2F4F3E}" dt="2023-07-12T12:54:16.638" v="364" actId="478"/>
          <ac:cxnSpMkLst>
            <pc:docMk/>
            <pc:sldMk cId="3571799026" sldId="286"/>
            <ac:cxnSpMk id="7" creationId="{28D680EC-EA0A-4173-BC6C-ECB0C270AC33}"/>
          </ac:cxnSpMkLst>
        </pc:cxnChg>
      </pc:sldChg>
      <pc:sldChg chg="add ord">
        <pc:chgData name="Tijs Bliek" userId="511f4b8a-e90b-4c54-89c6-38447ccf8432" providerId="ADAL" clId="{9A2A9104-12E3-4A24-B1F4-11717D2F4F3E}" dt="2023-07-12T12:52:44.438" v="351"/>
        <pc:sldMkLst>
          <pc:docMk/>
          <pc:sldMk cId="442716599" sldId="287"/>
        </pc:sldMkLst>
      </pc:sldChg>
      <pc:sldChg chg="del">
        <pc:chgData name="Tijs Bliek" userId="511f4b8a-e90b-4c54-89c6-38447ccf8432" providerId="ADAL" clId="{9A2A9104-12E3-4A24-B1F4-11717D2F4F3E}" dt="2023-07-12T12:46:17.970" v="301" actId="2696"/>
        <pc:sldMkLst>
          <pc:docMk/>
          <pc:sldMk cId="886671470" sldId="287"/>
        </pc:sldMkLst>
      </pc:sldChg>
      <pc:sldChg chg="del ord">
        <pc:chgData name="Tijs Bliek" userId="511f4b8a-e90b-4c54-89c6-38447ccf8432" providerId="ADAL" clId="{9A2A9104-12E3-4A24-B1F4-11717D2F4F3E}" dt="2023-07-12T14:02:20.650" v="750" actId="47"/>
        <pc:sldMkLst>
          <pc:docMk/>
          <pc:sldMk cId="237179747" sldId="288"/>
        </pc:sldMkLst>
      </pc:sldChg>
      <pc:sldChg chg="addSp delSp mod">
        <pc:chgData name="Tijs Bliek" userId="511f4b8a-e90b-4c54-89c6-38447ccf8432" providerId="ADAL" clId="{9A2A9104-12E3-4A24-B1F4-11717D2F4F3E}" dt="2023-07-12T12:20:01.174" v="129" actId="22"/>
        <pc:sldMkLst>
          <pc:docMk/>
          <pc:sldMk cId="2883172203" sldId="289"/>
        </pc:sldMkLst>
        <pc:spChg chg="add del">
          <ac:chgData name="Tijs Bliek" userId="511f4b8a-e90b-4c54-89c6-38447ccf8432" providerId="ADAL" clId="{9A2A9104-12E3-4A24-B1F4-11717D2F4F3E}" dt="2023-07-12T12:20:01.174" v="129" actId="22"/>
          <ac:spMkLst>
            <pc:docMk/>
            <pc:sldMk cId="2883172203" sldId="289"/>
            <ac:spMk id="4" creationId="{0F7D552C-8B1D-49CB-BFED-5230E8CA48CC}"/>
          </ac:spMkLst>
        </pc:spChg>
      </pc:sldChg>
      <pc:sldChg chg="del">
        <pc:chgData name="Tijs Bliek" userId="511f4b8a-e90b-4c54-89c6-38447ccf8432" providerId="ADAL" clId="{9A2A9104-12E3-4A24-B1F4-11717D2F4F3E}" dt="2023-07-12T12:47:25.866" v="306" actId="47"/>
        <pc:sldMkLst>
          <pc:docMk/>
          <pc:sldMk cId="2193850974" sldId="290"/>
        </pc:sldMkLst>
      </pc:sldChg>
      <pc:sldChg chg="modSp mod ord">
        <pc:chgData name="Tijs Bliek" userId="511f4b8a-e90b-4c54-89c6-38447ccf8432" providerId="ADAL" clId="{9A2A9104-12E3-4A24-B1F4-11717D2F4F3E}" dt="2023-07-12T12:44:54.361" v="300" actId="14100"/>
        <pc:sldMkLst>
          <pc:docMk/>
          <pc:sldMk cId="1066382634" sldId="291"/>
        </pc:sldMkLst>
        <pc:spChg chg="mod">
          <ac:chgData name="Tijs Bliek" userId="511f4b8a-e90b-4c54-89c6-38447ccf8432" providerId="ADAL" clId="{9A2A9104-12E3-4A24-B1F4-11717D2F4F3E}" dt="2023-07-12T12:44:54.361" v="300" actId="14100"/>
          <ac:spMkLst>
            <pc:docMk/>
            <pc:sldMk cId="1066382634" sldId="291"/>
            <ac:spMk id="3" creationId="{7D83756B-1C97-4106-B9CD-CE8FA2B5D154}"/>
          </ac:spMkLst>
        </pc:spChg>
      </pc:sldChg>
      <pc:sldChg chg="addSp delSp modSp add mod modAnim">
        <pc:chgData name="Tijs Bliek" userId="511f4b8a-e90b-4c54-89c6-38447ccf8432" providerId="ADAL" clId="{9A2A9104-12E3-4A24-B1F4-11717D2F4F3E}" dt="2023-07-12T08:01:18.398" v="11"/>
        <pc:sldMkLst>
          <pc:docMk/>
          <pc:sldMk cId="1591586781" sldId="292"/>
        </pc:sldMkLst>
        <pc:spChg chg="del">
          <ac:chgData name="Tijs Bliek" userId="511f4b8a-e90b-4c54-89c6-38447ccf8432" providerId="ADAL" clId="{9A2A9104-12E3-4A24-B1F4-11717D2F4F3E}" dt="2023-07-12T08:00:48.702" v="4" actId="478"/>
          <ac:spMkLst>
            <pc:docMk/>
            <pc:sldMk cId="1591586781" sldId="292"/>
            <ac:spMk id="3" creationId="{AFF7C001-FA86-4FAD-8AA1-3D2EA3133502}"/>
          </ac:spMkLst>
        </pc:spChg>
        <pc:spChg chg="add mod">
          <ac:chgData name="Tijs Bliek" userId="511f4b8a-e90b-4c54-89c6-38447ccf8432" providerId="ADAL" clId="{9A2A9104-12E3-4A24-B1F4-11717D2F4F3E}" dt="2023-07-12T08:01:03.251" v="9" actId="20577"/>
          <ac:spMkLst>
            <pc:docMk/>
            <pc:sldMk cId="1591586781" sldId="292"/>
            <ac:spMk id="7" creationId="{02C612B5-58C3-483E-A4C9-640BC54666FC}"/>
          </ac:spMkLst>
        </pc:spChg>
        <pc:picChg chg="del">
          <ac:chgData name="Tijs Bliek" userId="511f4b8a-e90b-4c54-89c6-38447ccf8432" providerId="ADAL" clId="{9A2A9104-12E3-4A24-B1F4-11717D2F4F3E}" dt="2023-07-12T08:00:45.203" v="2" actId="478"/>
          <ac:picMkLst>
            <pc:docMk/>
            <pc:sldMk cId="1591586781" sldId="292"/>
            <ac:picMk id="6" creationId="{8BF9A4BC-23A9-4998-84C3-3FA4F6763A77}"/>
          </ac:picMkLst>
        </pc:picChg>
        <pc:picChg chg="del">
          <ac:chgData name="Tijs Bliek" userId="511f4b8a-e90b-4c54-89c6-38447ccf8432" providerId="ADAL" clId="{9A2A9104-12E3-4A24-B1F4-11717D2F4F3E}" dt="2023-07-12T08:00:46.348" v="3" actId="478"/>
          <ac:picMkLst>
            <pc:docMk/>
            <pc:sldMk cId="1591586781" sldId="292"/>
            <ac:picMk id="8" creationId="{0A74D109-0F6C-4DB7-9935-170BE99EE1DC}"/>
          </ac:picMkLst>
        </pc:picChg>
      </pc:sldChg>
      <pc:sldChg chg="addSp delSp modSp add mod addAnim delAnim">
        <pc:chgData name="Tijs Bliek" userId="511f4b8a-e90b-4c54-89c6-38447ccf8432" providerId="ADAL" clId="{9A2A9104-12E3-4A24-B1F4-11717D2F4F3E}" dt="2023-07-12T08:03:46.090" v="30" actId="1076"/>
        <pc:sldMkLst>
          <pc:docMk/>
          <pc:sldMk cId="4218514079" sldId="293"/>
        </pc:sldMkLst>
        <pc:spChg chg="add del">
          <ac:chgData name="Tijs Bliek" userId="511f4b8a-e90b-4c54-89c6-38447ccf8432" providerId="ADAL" clId="{9A2A9104-12E3-4A24-B1F4-11717D2F4F3E}" dt="2023-07-12T08:03:33.241" v="26" actId="478"/>
          <ac:spMkLst>
            <pc:docMk/>
            <pc:sldMk cId="4218514079" sldId="293"/>
            <ac:spMk id="5" creationId="{F076F4D7-42AE-4D2E-9363-AD13D773F040}"/>
          </ac:spMkLst>
        </pc:spChg>
        <pc:spChg chg="del">
          <ac:chgData name="Tijs Bliek" userId="511f4b8a-e90b-4c54-89c6-38447ccf8432" providerId="ADAL" clId="{9A2A9104-12E3-4A24-B1F4-11717D2F4F3E}" dt="2023-07-12T08:03:17.459" v="21" actId="478"/>
          <ac:spMkLst>
            <pc:docMk/>
            <pc:sldMk cId="4218514079" sldId="293"/>
            <ac:spMk id="7" creationId="{8FC3069C-0BA3-47F0-BBB9-A7F266BD3830}"/>
          </ac:spMkLst>
        </pc:spChg>
        <pc:spChg chg="add mod">
          <ac:chgData name="Tijs Bliek" userId="511f4b8a-e90b-4c54-89c6-38447ccf8432" providerId="ADAL" clId="{9A2A9104-12E3-4A24-B1F4-11717D2F4F3E}" dt="2023-07-12T08:03:46.090" v="30" actId="1076"/>
          <ac:spMkLst>
            <pc:docMk/>
            <pc:sldMk cId="4218514079" sldId="293"/>
            <ac:spMk id="8" creationId="{10DB5F49-BA22-4037-83BF-DB972D0CAD49}"/>
          </ac:spMkLst>
        </pc:spChg>
        <pc:spChg chg="del">
          <ac:chgData name="Tijs Bliek" userId="511f4b8a-e90b-4c54-89c6-38447ccf8432" providerId="ADAL" clId="{9A2A9104-12E3-4A24-B1F4-11717D2F4F3E}" dt="2023-07-12T08:03:15.315" v="20" actId="478"/>
          <ac:spMkLst>
            <pc:docMk/>
            <pc:sldMk cId="4218514079" sldId="293"/>
            <ac:spMk id="9" creationId="{D9582755-C318-4EF0-BDB3-82B1B432C94F}"/>
          </ac:spMkLst>
        </pc:spChg>
        <pc:spChg chg="del">
          <ac:chgData name="Tijs Bliek" userId="511f4b8a-e90b-4c54-89c6-38447ccf8432" providerId="ADAL" clId="{9A2A9104-12E3-4A24-B1F4-11717D2F4F3E}" dt="2023-07-12T08:03:13.283" v="19" actId="478"/>
          <ac:spMkLst>
            <pc:docMk/>
            <pc:sldMk cId="4218514079" sldId="293"/>
            <ac:spMk id="11" creationId="{7E5EDC02-313B-4D06-9B0F-4EF13D2F1726}"/>
          </ac:spMkLst>
        </pc:spChg>
      </pc:sldChg>
      <pc:sldChg chg="add del">
        <pc:chgData name="Tijs Bliek" userId="511f4b8a-e90b-4c54-89c6-38447ccf8432" providerId="ADAL" clId="{9A2A9104-12E3-4A24-B1F4-11717D2F4F3E}" dt="2023-07-12T08:03:22.516" v="24"/>
        <pc:sldMkLst>
          <pc:docMk/>
          <pc:sldMk cId="691435749" sldId="294"/>
        </pc:sldMkLst>
      </pc:sldChg>
      <pc:sldChg chg="addSp delSp modSp add mod delAnim">
        <pc:chgData name="Tijs Bliek" userId="511f4b8a-e90b-4c54-89c6-38447ccf8432" providerId="ADAL" clId="{9A2A9104-12E3-4A24-B1F4-11717D2F4F3E}" dt="2023-07-12T08:17:26.474" v="77" actId="1076"/>
        <pc:sldMkLst>
          <pc:docMk/>
          <pc:sldMk cId="2433854867" sldId="294"/>
        </pc:sldMkLst>
        <pc:spChg chg="del">
          <ac:chgData name="Tijs Bliek" userId="511f4b8a-e90b-4c54-89c6-38447ccf8432" providerId="ADAL" clId="{9A2A9104-12E3-4A24-B1F4-11717D2F4F3E}" dt="2023-07-12T08:16:50.251" v="68" actId="478"/>
          <ac:spMkLst>
            <pc:docMk/>
            <pc:sldMk cId="2433854867" sldId="294"/>
            <ac:spMk id="7" creationId="{60FBD26A-A25E-46C4-80DF-B12DC2D9588A}"/>
          </ac:spMkLst>
        </pc:spChg>
        <pc:spChg chg="del mod">
          <ac:chgData name="Tijs Bliek" userId="511f4b8a-e90b-4c54-89c6-38447ccf8432" providerId="ADAL" clId="{9A2A9104-12E3-4A24-B1F4-11717D2F4F3E}" dt="2023-07-12T08:16:55.482" v="71" actId="478"/>
          <ac:spMkLst>
            <pc:docMk/>
            <pc:sldMk cId="2433854867" sldId="294"/>
            <ac:spMk id="8" creationId="{C748282B-82F2-437E-A703-53172EB0C2A8}"/>
          </ac:spMkLst>
        </pc:spChg>
        <pc:spChg chg="del">
          <ac:chgData name="Tijs Bliek" userId="511f4b8a-e90b-4c54-89c6-38447ccf8432" providerId="ADAL" clId="{9A2A9104-12E3-4A24-B1F4-11717D2F4F3E}" dt="2023-07-12T08:16:52.411" v="69" actId="478"/>
          <ac:spMkLst>
            <pc:docMk/>
            <pc:sldMk cId="2433854867" sldId="294"/>
            <ac:spMk id="9" creationId="{5D0D2847-CB7D-488A-8780-BB27992311CC}"/>
          </ac:spMkLst>
        </pc:spChg>
        <pc:spChg chg="add mod">
          <ac:chgData name="Tijs Bliek" userId="511f4b8a-e90b-4c54-89c6-38447ccf8432" providerId="ADAL" clId="{9A2A9104-12E3-4A24-B1F4-11717D2F4F3E}" dt="2023-07-12T08:17:12.050" v="75" actId="1076"/>
          <ac:spMkLst>
            <pc:docMk/>
            <pc:sldMk cId="2433854867" sldId="294"/>
            <ac:spMk id="10" creationId="{60E0A59F-F7FC-4639-A9C6-88E7F7F5DECD}"/>
          </ac:spMkLst>
        </pc:spChg>
        <pc:spChg chg="add mod">
          <ac:chgData name="Tijs Bliek" userId="511f4b8a-e90b-4c54-89c6-38447ccf8432" providerId="ADAL" clId="{9A2A9104-12E3-4A24-B1F4-11717D2F4F3E}" dt="2023-07-12T08:17:26.474" v="77" actId="1076"/>
          <ac:spMkLst>
            <pc:docMk/>
            <pc:sldMk cId="2433854867" sldId="294"/>
            <ac:spMk id="11" creationId="{C1645A85-8D5C-48D9-A06A-DB8550E2C32D}"/>
          </ac:spMkLst>
        </pc:spChg>
      </pc:sldChg>
      <pc:sldChg chg="addSp modSp new mod">
        <pc:chgData name="Tijs Bliek" userId="511f4b8a-e90b-4c54-89c6-38447ccf8432" providerId="ADAL" clId="{9A2A9104-12E3-4A24-B1F4-11717D2F4F3E}" dt="2023-07-12T12:28:05.765" v="229" actId="14100"/>
        <pc:sldMkLst>
          <pc:docMk/>
          <pc:sldMk cId="2027971586" sldId="295"/>
        </pc:sldMkLst>
        <pc:spChg chg="add mod">
          <ac:chgData name="Tijs Bliek" userId="511f4b8a-e90b-4c54-89c6-38447ccf8432" providerId="ADAL" clId="{9A2A9104-12E3-4A24-B1F4-11717D2F4F3E}" dt="2023-07-12T12:23:08.996" v="157" actId="1076"/>
          <ac:spMkLst>
            <pc:docMk/>
            <pc:sldMk cId="2027971586" sldId="295"/>
            <ac:spMk id="3" creationId="{7EA4DF80-934E-4F29-9B34-D0C6CD158F54}"/>
          </ac:spMkLst>
        </pc:spChg>
        <pc:spChg chg="add mod">
          <ac:chgData name="Tijs Bliek" userId="511f4b8a-e90b-4c54-89c6-38447ccf8432" providerId="ADAL" clId="{9A2A9104-12E3-4A24-B1F4-11717D2F4F3E}" dt="2023-07-12T12:27:29.189" v="223" actId="14100"/>
          <ac:spMkLst>
            <pc:docMk/>
            <pc:sldMk cId="2027971586" sldId="295"/>
            <ac:spMk id="5" creationId="{43947626-58F3-4FF3-8D0F-B82D04C53973}"/>
          </ac:spMkLst>
        </pc:spChg>
        <pc:spChg chg="add mod">
          <ac:chgData name="Tijs Bliek" userId="511f4b8a-e90b-4c54-89c6-38447ccf8432" providerId="ADAL" clId="{9A2A9104-12E3-4A24-B1F4-11717D2F4F3E}" dt="2023-07-12T12:27:19.639" v="221" actId="14100"/>
          <ac:spMkLst>
            <pc:docMk/>
            <pc:sldMk cId="2027971586" sldId="295"/>
            <ac:spMk id="7" creationId="{0419DE13-1AA8-42A0-8D5C-B30AFD528AE0}"/>
          </ac:spMkLst>
        </pc:spChg>
        <pc:spChg chg="add mod">
          <ac:chgData name="Tijs Bliek" userId="511f4b8a-e90b-4c54-89c6-38447ccf8432" providerId="ADAL" clId="{9A2A9104-12E3-4A24-B1F4-11717D2F4F3E}" dt="2023-07-12T12:27:36.981" v="225" actId="14100"/>
          <ac:spMkLst>
            <pc:docMk/>
            <pc:sldMk cId="2027971586" sldId="295"/>
            <ac:spMk id="9" creationId="{9CC31CE5-05FC-44E0-9752-3960EEFC3519}"/>
          </ac:spMkLst>
        </pc:spChg>
        <pc:picChg chg="add mod">
          <ac:chgData name="Tijs Bliek" userId="511f4b8a-e90b-4c54-89c6-38447ccf8432" providerId="ADAL" clId="{9A2A9104-12E3-4A24-B1F4-11717D2F4F3E}" dt="2023-07-12T12:28:05.765" v="229" actId="14100"/>
          <ac:picMkLst>
            <pc:docMk/>
            <pc:sldMk cId="2027971586" sldId="295"/>
            <ac:picMk id="11" creationId="{B88EC423-EEE7-4D29-9CFD-0D5918FCDF45}"/>
          </ac:picMkLst>
        </pc:picChg>
      </pc:sldChg>
      <pc:sldChg chg="addSp modSp new mod ord modAnim">
        <pc:chgData name="Tijs Bliek" userId="511f4b8a-e90b-4c54-89c6-38447ccf8432" providerId="ADAL" clId="{9A2A9104-12E3-4A24-B1F4-11717D2F4F3E}" dt="2023-07-12T12:47:20.101" v="305"/>
        <pc:sldMkLst>
          <pc:docMk/>
          <pc:sldMk cId="560549011" sldId="296"/>
        </pc:sldMkLst>
        <pc:spChg chg="add mod">
          <ac:chgData name="Tijs Bliek" userId="511f4b8a-e90b-4c54-89c6-38447ccf8432" providerId="ADAL" clId="{9A2A9104-12E3-4A24-B1F4-11717D2F4F3E}" dt="2023-07-12T12:20:34.950" v="135" actId="14100"/>
          <ac:spMkLst>
            <pc:docMk/>
            <pc:sldMk cId="560549011" sldId="296"/>
            <ac:spMk id="3" creationId="{3C3AFDB4-89D5-436B-A040-3F43D4FA2280}"/>
          </ac:spMkLst>
        </pc:spChg>
        <pc:spChg chg="add mod">
          <ac:chgData name="Tijs Bliek" userId="511f4b8a-e90b-4c54-89c6-38447ccf8432" providerId="ADAL" clId="{9A2A9104-12E3-4A24-B1F4-11717D2F4F3E}" dt="2023-07-12T12:21:17.981" v="142" actId="1076"/>
          <ac:spMkLst>
            <pc:docMk/>
            <pc:sldMk cId="560549011" sldId="296"/>
            <ac:spMk id="5" creationId="{810A49E0-8CBB-49BE-8898-ECCE3536FDA4}"/>
          </ac:spMkLst>
        </pc:spChg>
        <pc:spChg chg="add mod">
          <ac:chgData name="Tijs Bliek" userId="511f4b8a-e90b-4c54-89c6-38447ccf8432" providerId="ADAL" clId="{9A2A9104-12E3-4A24-B1F4-11717D2F4F3E}" dt="2023-07-12T12:21:50.898" v="152" actId="20577"/>
          <ac:spMkLst>
            <pc:docMk/>
            <pc:sldMk cId="560549011" sldId="296"/>
            <ac:spMk id="7" creationId="{58175A47-73F1-4B76-917B-F881626615A6}"/>
          </ac:spMkLst>
        </pc:spChg>
        <pc:spChg chg="add mod">
          <ac:chgData name="Tijs Bliek" userId="511f4b8a-e90b-4c54-89c6-38447ccf8432" providerId="ADAL" clId="{9A2A9104-12E3-4A24-B1F4-11717D2F4F3E}" dt="2023-07-12T12:21:42.685" v="149" actId="20577"/>
          <ac:spMkLst>
            <pc:docMk/>
            <pc:sldMk cId="560549011" sldId="296"/>
            <ac:spMk id="9" creationId="{C080BFF1-9AF1-437D-81EB-2981D3C8EB8F}"/>
          </ac:spMkLst>
        </pc:spChg>
      </pc:sldChg>
      <pc:sldChg chg="addSp modSp new mod modAnim">
        <pc:chgData name="Tijs Bliek" userId="511f4b8a-e90b-4c54-89c6-38447ccf8432" providerId="ADAL" clId="{9A2A9104-12E3-4A24-B1F4-11717D2F4F3E}" dt="2023-07-12T12:39:34.932" v="285" actId="1076"/>
        <pc:sldMkLst>
          <pc:docMk/>
          <pc:sldMk cId="1022521164" sldId="297"/>
        </pc:sldMkLst>
        <pc:spChg chg="add mod">
          <ac:chgData name="Tijs Bliek" userId="511f4b8a-e90b-4c54-89c6-38447ccf8432" providerId="ADAL" clId="{9A2A9104-12E3-4A24-B1F4-11717D2F4F3E}" dt="2023-07-12T12:29:34.356" v="238" actId="1076"/>
          <ac:spMkLst>
            <pc:docMk/>
            <pc:sldMk cId="1022521164" sldId="297"/>
            <ac:spMk id="5" creationId="{808DF4DD-E3A7-4338-913D-A266100BD3B9}"/>
          </ac:spMkLst>
        </pc:spChg>
        <pc:spChg chg="add mod">
          <ac:chgData name="Tijs Bliek" userId="511f4b8a-e90b-4c54-89c6-38447ccf8432" providerId="ADAL" clId="{9A2A9104-12E3-4A24-B1F4-11717D2F4F3E}" dt="2023-07-12T12:39:34.932" v="285" actId="1076"/>
          <ac:spMkLst>
            <pc:docMk/>
            <pc:sldMk cId="1022521164" sldId="297"/>
            <ac:spMk id="7" creationId="{524EB306-AEFB-4C92-AD94-58AE68F93717}"/>
          </ac:spMkLst>
        </pc:spChg>
        <pc:picChg chg="add mod">
          <ac:chgData name="Tijs Bliek" userId="511f4b8a-e90b-4c54-89c6-38447ccf8432" providerId="ADAL" clId="{9A2A9104-12E3-4A24-B1F4-11717D2F4F3E}" dt="2023-07-12T12:29:17.132" v="235" actId="1076"/>
          <ac:picMkLst>
            <pc:docMk/>
            <pc:sldMk cId="1022521164" sldId="297"/>
            <ac:picMk id="3" creationId="{E54D06E2-0BFE-4588-857E-7F2385F32CFF}"/>
          </ac:picMkLst>
        </pc:picChg>
      </pc:sldChg>
      <pc:sldChg chg="addSp delSp modSp new mod">
        <pc:chgData name="Tijs Bliek" userId="511f4b8a-e90b-4c54-89c6-38447ccf8432" providerId="ADAL" clId="{9A2A9104-12E3-4A24-B1F4-11717D2F4F3E}" dt="2023-07-12T12:39:52.332" v="286" actId="1076"/>
        <pc:sldMkLst>
          <pc:docMk/>
          <pc:sldMk cId="1837545745" sldId="298"/>
        </pc:sldMkLst>
        <pc:spChg chg="add mod">
          <ac:chgData name="Tijs Bliek" userId="511f4b8a-e90b-4c54-89c6-38447ccf8432" providerId="ADAL" clId="{9A2A9104-12E3-4A24-B1F4-11717D2F4F3E}" dt="2023-07-12T12:39:52.332" v="286" actId="1076"/>
          <ac:spMkLst>
            <pc:docMk/>
            <pc:sldMk cId="1837545745" sldId="298"/>
            <ac:spMk id="5" creationId="{B3EF7C13-65E9-4BEF-9BE1-7116A62F8F6E}"/>
          </ac:spMkLst>
        </pc:spChg>
        <pc:spChg chg="add mod">
          <ac:chgData name="Tijs Bliek" userId="511f4b8a-e90b-4c54-89c6-38447ccf8432" providerId="ADAL" clId="{9A2A9104-12E3-4A24-B1F4-11717D2F4F3E}" dt="2023-07-12T12:37:58.765" v="282" actId="20577"/>
          <ac:spMkLst>
            <pc:docMk/>
            <pc:sldMk cId="1837545745" sldId="298"/>
            <ac:spMk id="8" creationId="{2727F5EE-11A1-46A5-9015-475753FB57DD}"/>
          </ac:spMkLst>
        </pc:spChg>
        <pc:picChg chg="add mod">
          <ac:chgData name="Tijs Bliek" userId="511f4b8a-e90b-4c54-89c6-38447ccf8432" providerId="ADAL" clId="{9A2A9104-12E3-4A24-B1F4-11717D2F4F3E}" dt="2023-07-12T12:30:32.173" v="249" actId="1076"/>
          <ac:picMkLst>
            <pc:docMk/>
            <pc:sldMk cId="1837545745" sldId="298"/>
            <ac:picMk id="3" creationId="{765CC1F2-9377-4652-A009-9FD777701030}"/>
          </ac:picMkLst>
        </pc:picChg>
        <pc:picChg chg="add del">
          <ac:chgData name="Tijs Bliek" userId="511f4b8a-e90b-4c54-89c6-38447ccf8432" providerId="ADAL" clId="{9A2A9104-12E3-4A24-B1F4-11717D2F4F3E}" dt="2023-07-12T12:37:45.189" v="279" actId="22"/>
          <ac:picMkLst>
            <pc:docMk/>
            <pc:sldMk cId="1837545745" sldId="298"/>
            <ac:picMk id="7" creationId="{431E7B91-590E-4779-8D04-2243D5209D41}"/>
          </ac:picMkLst>
        </pc:picChg>
      </pc:sldChg>
      <pc:sldChg chg="addSp modSp new mod">
        <pc:chgData name="Tijs Bliek" userId="511f4b8a-e90b-4c54-89c6-38447ccf8432" providerId="ADAL" clId="{9A2A9104-12E3-4A24-B1F4-11717D2F4F3E}" dt="2023-07-12T12:35:38.836" v="277" actId="1076"/>
        <pc:sldMkLst>
          <pc:docMk/>
          <pc:sldMk cId="2541750954" sldId="299"/>
        </pc:sldMkLst>
        <pc:spChg chg="add mod">
          <ac:chgData name="Tijs Bliek" userId="511f4b8a-e90b-4c54-89c6-38447ccf8432" providerId="ADAL" clId="{9A2A9104-12E3-4A24-B1F4-11717D2F4F3E}" dt="2023-07-12T12:34:06.605" v="269" actId="14100"/>
          <ac:spMkLst>
            <pc:docMk/>
            <pc:sldMk cId="2541750954" sldId="299"/>
            <ac:spMk id="3" creationId="{CDBBD51E-0374-44DE-8CAB-8DFA56F014C6}"/>
          </ac:spMkLst>
        </pc:spChg>
        <pc:spChg chg="add mod">
          <ac:chgData name="Tijs Bliek" userId="511f4b8a-e90b-4c54-89c6-38447ccf8432" providerId="ADAL" clId="{9A2A9104-12E3-4A24-B1F4-11717D2F4F3E}" dt="2023-07-12T12:34:44.048" v="273" actId="123"/>
          <ac:spMkLst>
            <pc:docMk/>
            <pc:sldMk cId="2541750954" sldId="299"/>
            <ac:spMk id="5" creationId="{F6731FD2-BFE2-4BE5-AAEA-92395B3A33E2}"/>
          </ac:spMkLst>
        </pc:spChg>
        <pc:picChg chg="add mod">
          <ac:chgData name="Tijs Bliek" userId="511f4b8a-e90b-4c54-89c6-38447ccf8432" providerId="ADAL" clId="{9A2A9104-12E3-4A24-B1F4-11717D2F4F3E}" dt="2023-07-12T12:35:38.836" v="277" actId="1076"/>
          <ac:picMkLst>
            <pc:docMk/>
            <pc:sldMk cId="2541750954" sldId="299"/>
            <ac:picMk id="7" creationId="{108B7028-1FE7-4154-A3A1-3CEA7B45D1A2}"/>
          </ac:picMkLst>
        </pc:picChg>
      </pc:sldChg>
      <pc:sldChg chg="addSp modSp new mod">
        <pc:chgData name="Tijs Bliek" userId="511f4b8a-e90b-4c54-89c6-38447ccf8432" providerId="ADAL" clId="{9A2A9104-12E3-4A24-B1F4-11717D2F4F3E}" dt="2023-07-12T12:42:32.776" v="294" actId="123"/>
        <pc:sldMkLst>
          <pc:docMk/>
          <pc:sldMk cId="1909069579" sldId="300"/>
        </pc:sldMkLst>
        <pc:spChg chg="add mod">
          <ac:chgData name="Tijs Bliek" userId="511f4b8a-e90b-4c54-89c6-38447ccf8432" providerId="ADAL" clId="{9A2A9104-12E3-4A24-B1F4-11717D2F4F3E}" dt="2023-07-12T12:42:01.668" v="290" actId="1076"/>
          <ac:spMkLst>
            <pc:docMk/>
            <pc:sldMk cId="1909069579" sldId="300"/>
            <ac:spMk id="3" creationId="{618A3147-EBF8-4133-96DF-BB4A33BE3F62}"/>
          </ac:spMkLst>
        </pc:spChg>
        <pc:spChg chg="add mod">
          <ac:chgData name="Tijs Bliek" userId="511f4b8a-e90b-4c54-89c6-38447ccf8432" providerId="ADAL" clId="{9A2A9104-12E3-4A24-B1F4-11717D2F4F3E}" dt="2023-07-12T12:42:32.776" v="294" actId="123"/>
          <ac:spMkLst>
            <pc:docMk/>
            <pc:sldMk cId="1909069579" sldId="300"/>
            <ac:spMk id="5" creationId="{F432E2F0-8157-4D71-A0BB-54A9D1B54425}"/>
          </ac:spMkLst>
        </pc:spChg>
      </pc:sldChg>
      <pc:sldChg chg="new">
        <pc:chgData name="Tijs Bliek" userId="511f4b8a-e90b-4c54-89c6-38447ccf8432" providerId="ADAL" clId="{9A2A9104-12E3-4A24-B1F4-11717D2F4F3E}" dt="2023-07-12T13:23:30.591" v="646" actId="680"/>
        <pc:sldMkLst>
          <pc:docMk/>
          <pc:sldMk cId="3286808219" sldId="301"/>
        </pc:sldMkLst>
      </pc:sldChg>
      <pc:sldChg chg="addSp delSp modSp new mod modAnim">
        <pc:chgData name="Tijs Bliek" userId="511f4b8a-e90b-4c54-89c6-38447ccf8432" providerId="ADAL" clId="{9A2A9104-12E3-4A24-B1F4-11717D2F4F3E}" dt="2023-07-12T14:01:35.763" v="749" actId="1076"/>
        <pc:sldMkLst>
          <pc:docMk/>
          <pc:sldMk cId="2285876957" sldId="302"/>
        </pc:sldMkLst>
        <pc:spChg chg="del">
          <ac:chgData name="Tijs Bliek" userId="511f4b8a-e90b-4c54-89c6-38447ccf8432" providerId="ADAL" clId="{9A2A9104-12E3-4A24-B1F4-11717D2F4F3E}" dt="2023-07-12T13:58:27.695" v="721" actId="478"/>
          <ac:spMkLst>
            <pc:docMk/>
            <pc:sldMk cId="2285876957" sldId="302"/>
            <ac:spMk id="2" creationId="{D4F4869C-8A51-4245-8BC8-1B5E7508F5F6}"/>
          </ac:spMkLst>
        </pc:spChg>
        <pc:spChg chg="del">
          <ac:chgData name="Tijs Bliek" userId="511f4b8a-e90b-4c54-89c6-38447ccf8432" providerId="ADAL" clId="{9A2A9104-12E3-4A24-B1F4-11717D2F4F3E}" dt="2023-07-12T13:58:25.510" v="720" actId="478"/>
          <ac:spMkLst>
            <pc:docMk/>
            <pc:sldMk cId="2285876957" sldId="302"/>
            <ac:spMk id="3" creationId="{F20EF1B9-5436-48E2-B6EE-6775A3848031}"/>
          </ac:spMkLst>
        </pc:spChg>
        <pc:spChg chg="add mod">
          <ac:chgData name="Tijs Bliek" userId="511f4b8a-e90b-4c54-89c6-38447ccf8432" providerId="ADAL" clId="{9A2A9104-12E3-4A24-B1F4-11717D2F4F3E}" dt="2023-07-12T14:01:35.763" v="749" actId="1076"/>
          <ac:spMkLst>
            <pc:docMk/>
            <pc:sldMk cId="2285876957" sldId="302"/>
            <ac:spMk id="8" creationId="{55A6A98A-9CC5-422E-9AD8-97ED25403737}"/>
          </ac:spMkLst>
        </pc:spChg>
        <pc:picChg chg="add mod">
          <ac:chgData name="Tijs Bliek" userId="511f4b8a-e90b-4c54-89c6-38447ccf8432" providerId="ADAL" clId="{9A2A9104-12E3-4A24-B1F4-11717D2F4F3E}" dt="2023-07-12T13:58:37.410" v="726" actId="1076"/>
          <ac:picMkLst>
            <pc:docMk/>
            <pc:sldMk cId="2285876957" sldId="302"/>
            <ac:picMk id="4" creationId="{F074161A-4CCD-468C-9596-3886D672C6CE}"/>
          </ac:picMkLst>
        </pc:picChg>
        <pc:picChg chg="add mod">
          <ac:chgData name="Tijs Bliek" userId="511f4b8a-e90b-4c54-89c6-38447ccf8432" providerId="ADAL" clId="{9A2A9104-12E3-4A24-B1F4-11717D2F4F3E}" dt="2023-07-12T14:00:13.339" v="744" actId="14100"/>
          <ac:picMkLst>
            <pc:docMk/>
            <pc:sldMk cId="2285876957" sldId="302"/>
            <ac:picMk id="5" creationId="{CDCD51B4-DFB9-426E-AC03-5C8ACFAEAEA5}"/>
          </ac:picMkLst>
        </pc:picChg>
        <pc:picChg chg="add mod">
          <ac:chgData name="Tijs Bliek" userId="511f4b8a-e90b-4c54-89c6-38447ccf8432" providerId="ADAL" clId="{9A2A9104-12E3-4A24-B1F4-11717D2F4F3E}" dt="2023-07-12T14:00:06.763" v="742" actId="14100"/>
          <ac:picMkLst>
            <pc:docMk/>
            <pc:sldMk cId="2285876957" sldId="302"/>
            <ac:picMk id="6" creationId="{943CD7E9-EDB8-4DD8-83CC-D22FCE2C2E3B}"/>
          </ac:picMkLst>
        </pc:picChg>
        <pc:picChg chg="add mod">
          <ac:chgData name="Tijs Bliek" userId="511f4b8a-e90b-4c54-89c6-38447ccf8432" providerId="ADAL" clId="{9A2A9104-12E3-4A24-B1F4-11717D2F4F3E}" dt="2023-07-12T14:00:03.219" v="741" actId="14100"/>
          <ac:picMkLst>
            <pc:docMk/>
            <pc:sldMk cId="2285876957" sldId="302"/>
            <ac:picMk id="7" creationId="{682127DC-2536-493D-91D3-03886796C4C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C9C0-92F7-45E9-82E2-041924F67D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B49229-4B50-46FA-BBD2-E05BADD8C6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5CF7F64-9EB4-4A10-8331-EA138B7DEDBB}"/>
              </a:ext>
            </a:extLst>
          </p:cNvPr>
          <p:cNvSpPr>
            <a:spLocks noGrp="1"/>
          </p:cNvSpPr>
          <p:nvPr>
            <p:ph type="dt" sz="half" idx="10"/>
          </p:nvPr>
        </p:nvSpPr>
        <p:spPr/>
        <p:txBody>
          <a:bodyPr/>
          <a:lstStyle/>
          <a:p>
            <a:fld id="{AD6C4A79-ABDF-40C9-8407-519BF4410EC9}" type="datetimeFigureOut">
              <a:rPr lang="en-GB" smtClean="0"/>
              <a:t>12/07/2023</a:t>
            </a:fld>
            <a:endParaRPr lang="en-GB"/>
          </a:p>
        </p:txBody>
      </p:sp>
      <p:sp>
        <p:nvSpPr>
          <p:cNvPr id="5" name="Footer Placeholder 4">
            <a:extLst>
              <a:ext uri="{FF2B5EF4-FFF2-40B4-BE49-F238E27FC236}">
                <a16:creationId xmlns:a16="http://schemas.microsoft.com/office/drawing/2014/main" id="{C6A9A065-7959-4792-941E-442EB4FA4C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14BC8B-D51B-4D11-985C-ACA348F2CFF0}"/>
              </a:ext>
            </a:extLst>
          </p:cNvPr>
          <p:cNvSpPr>
            <a:spLocks noGrp="1"/>
          </p:cNvSpPr>
          <p:nvPr>
            <p:ph type="sldNum" sz="quarter" idx="12"/>
          </p:nvPr>
        </p:nvSpPr>
        <p:spPr/>
        <p:txBody>
          <a:bodyPr/>
          <a:lstStyle/>
          <a:p>
            <a:fld id="{7733D78A-40C3-4D37-AE00-CAFF51A0FE9C}" type="slidenum">
              <a:rPr lang="en-GB" smtClean="0"/>
              <a:t>‹#›</a:t>
            </a:fld>
            <a:endParaRPr lang="en-GB"/>
          </a:p>
        </p:txBody>
      </p:sp>
    </p:spTree>
    <p:extLst>
      <p:ext uri="{BB962C8B-B14F-4D97-AF65-F5344CB8AC3E}">
        <p14:creationId xmlns:p14="http://schemas.microsoft.com/office/powerpoint/2010/main" val="342312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565D-9ED7-4DB5-8CD3-7230A1B885B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FB5D88-7CE9-4866-A895-6FB82B6647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77226A-C740-4E0C-B9E1-0F994B232120}"/>
              </a:ext>
            </a:extLst>
          </p:cNvPr>
          <p:cNvSpPr>
            <a:spLocks noGrp="1"/>
          </p:cNvSpPr>
          <p:nvPr>
            <p:ph type="dt" sz="half" idx="10"/>
          </p:nvPr>
        </p:nvSpPr>
        <p:spPr/>
        <p:txBody>
          <a:bodyPr/>
          <a:lstStyle/>
          <a:p>
            <a:fld id="{AD6C4A79-ABDF-40C9-8407-519BF4410EC9}" type="datetimeFigureOut">
              <a:rPr lang="en-GB" smtClean="0"/>
              <a:t>12/07/2023</a:t>
            </a:fld>
            <a:endParaRPr lang="en-GB"/>
          </a:p>
        </p:txBody>
      </p:sp>
      <p:sp>
        <p:nvSpPr>
          <p:cNvPr id="5" name="Footer Placeholder 4">
            <a:extLst>
              <a:ext uri="{FF2B5EF4-FFF2-40B4-BE49-F238E27FC236}">
                <a16:creationId xmlns:a16="http://schemas.microsoft.com/office/drawing/2014/main" id="{CA142011-C157-44FF-B389-D950E860F6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1489B8-12BD-4084-8E41-1139B78B5D62}"/>
              </a:ext>
            </a:extLst>
          </p:cNvPr>
          <p:cNvSpPr>
            <a:spLocks noGrp="1"/>
          </p:cNvSpPr>
          <p:nvPr>
            <p:ph type="sldNum" sz="quarter" idx="12"/>
          </p:nvPr>
        </p:nvSpPr>
        <p:spPr/>
        <p:txBody>
          <a:bodyPr/>
          <a:lstStyle/>
          <a:p>
            <a:fld id="{7733D78A-40C3-4D37-AE00-CAFF51A0FE9C}" type="slidenum">
              <a:rPr lang="en-GB" smtClean="0"/>
              <a:t>‹#›</a:t>
            </a:fld>
            <a:endParaRPr lang="en-GB"/>
          </a:p>
        </p:txBody>
      </p:sp>
    </p:spTree>
    <p:extLst>
      <p:ext uri="{BB962C8B-B14F-4D97-AF65-F5344CB8AC3E}">
        <p14:creationId xmlns:p14="http://schemas.microsoft.com/office/powerpoint/2010/main" val="3435653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8A5D5B-F0A4-4472-8E75-A3C385B96A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2B4ACB-A1D0-478E-8AB3-87037E3AC6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8350A4-C739-4DBD-8164-F5ACA3A927BD}"/>
              </a:ext>
            </a:extLst>
          </p:cNvPr>
          <p:cNvSpPr>
            <a:spLocks noGrp="1"/>
          </p:cNvSpPr>
          <p:nvPr>
            <p:ph type="dt" sz="half" idx="10"/>
          </p:nvPr>
        </p:nvSpPr>
        <p:spPr/>
        <p:txBody>
          <a:bodyPr/>
          <a:lstStyle/>
          <a:p>
            <a:fld id="{AD6C4A79-ABDF-40C9-8407-519BF4410EC9}" type="datetimeFigureOut">
              <a:rPr lang="en-GB" smtClean="0"/>
              <a:t>12/07/2023</a:t>
            </a:fld>
            <a:endParaRPr lang="en-GB"/>
          </a:p>
        </p:txBody>
      </p:sp>
      <p:sp>
        <p:nvSpPr>
          <p:cNvPr id="5" name="Footer Placeholder 4">
            <a:extLst>
              <a:ext uri="{FF2B5EF4-FFF2-40B4-BE49-F238E27FC236}">
                <a16:creationId xmlns:a16="http://schemas.microsoft.com/office/drawing/2014/main" id="{3A7FFD31-649B-49AF-99B5-F448A00A6E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8C3DC5-8A8C-41EC-A182-16085989163F}"/>
              </a:ext>
            </a:extLst>
          </p:cNvPr>
          <p:cNvSpPr>
            <a:spLocks noGrp="1"/>
          </p:cNvSpPr>
          <p:nvPr>
            <p:ph type="sldNum" sz="quarter" idx="12"/>
          </p:nvPr>
        </p:nvSpPr>
        <p:spPr/>
        <p:txBody>
          <a:bodyPr/>
          <a:lstStyle/>
          <a:p>
            <a:fld id="{7733D78A-40C3-4D37-AE00-CAFF51A0FE9C}" type="slidenum">
              <a:rPr lang="en-GB" smtClean="0"/>
              <a:t>‹#›</a:t>
            </a:fld>
            <a:endParaRPr lang="en-GB"/>
          </a:p>
        </p:txBody>
      </p:sp>
    </p:spTree>
    <p:extLst>
      <p:ext uri="{BB962C8B-B14F-4D97-AF65-F5344CB8AC3E}">
        <p14:creationId xmlns:p14="http://schemas.microsoft.com/office/powerpoint/2010/main" val="302571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8D17D-60F9-476D-A3EC-4D596F2160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B663FD2-0518-4F34-B5D4-A00532C482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C93C70-2DC4-461C-8E04-8BBE05348834}"/>
              </a:ext>
            </a:extLst>
          </p:cNvPr>
          <p:cNvSpPr>
            <a:spLocks noGrp="1"/>
          </p:cNvSpPr>
          <p:nvPr>
            <p:ph type="dt" sz="half" idx="10"/>
          </p:nvPr>
        </p:nvSpPr>
        <p:spPr/>
        <p:txBody>
          <a:bodyPr/>
          <a:lstStyle/>
          <a:p>
            <a:fld id="{AD6C4A79-ABDF-40C9-8407-519BF4410EC9}" type="datetimeFigureOut">
              <a:rPr lang="en-GB" smtClean="0"/>
              <a:t>12/07/2023</a:t>
            </a:fld>
            <a:endParaRPr lang="en-GB"/>
          </a:p>
        </p:txBody>
      </p:sp>
      <p:sp>
        <p:nvSpPr>
          <p:cNvPr id="5" name="Footer Placeholder 4">
            <a:extLst>
              <a:ext uri="{FF2B5EF4-FFF2-40B4-BE49-F238E27FC236}">
                <a16:creationId xmlns:a16="http://schemas.microsoft.com/office/drawing/2014/main" id="{10B09804-44FA-431F-9138-2D02E1DA3A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218D88-9043-4271-AB9D-1568D2F1E414}"/>
              </a:ext>
            </a:extLst>
          </p:cNvPr>
          <p:cNvSpPr>
            <a:spLocks noGrp="1"/>
          </p:cNvSpPr>
          <p:nvPr>
            <p:ph type="sldNum" sz="quarter" idx="12"/>
          </p:nvPr>
        </p:nvSpPr>
        <p:spPr/>
        <p:txBody>
          <a:bodyPr/>
          <a:lstStyle/>
          <a:p>
            <a:fld id="{7733D78A-40C3-4D37-AE00-CAFF51A0FE9C}" type="slidenum">
              <a:rPr lang="en-GB" smtClean="0"/>
              <a:t>‹#›</a:t>
            </a:fld>
            <a:endParaRPr lang="en-GB"/>
          </a:p>
        </p:txBody>
      </p:sp>
    </p:spTree>
    <p:extLst>
      <p:ext uri="{BB962C8B-B14F-4D97-AF65-F5344CB8AC3E}">
        <p14:creationId xmlns:p14="http://schemas.microsoft.com/office/powerpoint/2010/main" val="759310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0942-58F0-44E2-9D2F-49E5EAAF9B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D3F8D6-4FEA-479E-BB99-CF11E0921F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BA802-07B1-4382-A4A7-D4D4087B06DC}"/>
              </a:ext>
            </a:extLst>
          </p:cNvPr>
          <p:cNvSpPr>
            <a:spLocks noGrp="1"/>
          </p:cNvSpPr>
          <p:nvPr>
            <p:ph type="dt" sz="half" idx="10"/>
          </p:nvPr>
        </p:nvSpPr>
        <p:spPr/>
        <p:txBody>
          <a:bodyPr/>
          <a:lstStyle/>
          <a:p>
            <a:fld id="{AD6C4A79-ABDF-40C9-8407-519BF4410EC9}" type="datetimeFigureOut">
              <a:rPr lang="en-GB" smtClean="0"/>
              <a:t>12/07/2023</a:t>
            </a:fld>
            <a:endParaRPr lang="en-GB"/>
          </a:p>
        </p:txBody>
      </p:sp>
      <p:sp>
        <p:nvSpPr>
          <p:cNvPr id="5" name="Footer Placeholder 4">
            <a:extLst>
              <a:ext uri="{FF2B5EF4-FFF2-40B4-BE49-F238E27FC236}">
                <a16:creationId xmlns:a16="http://schemas.microsoft.com/office/drawing/2014/main" id="{54650483-AC9A-4CA7-BF2F-FC7F2EE68D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AC4955-4E0A-4FEF-8A5E-8C98EE962F97}"/>
              </a:ext>
            </a:extLst>
          </p:cNvPr>
          <p:cNvSpPr>
            <a:spLocks noGrp="1"/>
          </p:cNvSpPr>
          <p:nvPr>
            <p:ph type="sldNum" sz="quarter" idx="12"/>
          </p:nvPr>
        </p:nvSpPr>
        <p:spPr/>
        <p:txBody>
          <a:bodyPr/>
          <a:lstStyle/>
          <a:p>
            <a:fld id="{7733D78A-40C3-4D37-AE00-CAFF51A0FE9C}" type="slidenum">
              <a:rPr lang="en-GB" smtClean="0"/>
              <a:t>‹#›</a:t>
            </a:fld>
            <a:endParaRPr lang="en-GB"/>
          </a:p>
        </p:txBody>
      </p:sp>
    </p:spTree>
    <p:extLst>
      <p:ext uri="{BB962C8B-B14F-4D97-AF65-F5344CB8AC3E}">
        <p14:creationId xmlns:p14="http://schemas.microsoft.com/office/powerpoint/2010/main" val="751438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AB0F-EAD2-4C3D-A43E-4696C4BB0F3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3066A8-F1B1-4E09-BB06-55B523B1F9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81BB4A8-7205-4047-B54C-F6F20D1A45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1D8894A-0C84-412F-9B5D-745302266FB4}"/>
              </a:ext>
            </a:extLst>
          </p:cNvPr>
          <p:cNvSpPr>
            <a:spLocks noGrp="1"/>
          </p:cNvSpPr>
          <p:nvPr>
            <p:ph type="dt" sz="half" idx="10"/>
          </p:nvPr>
        </p:nvSpPr>
        <p:spPr/>
        <p:txBody>
          <a:bodyPr/>
          <a:lstStyle/>
          <a:p>
            <a:fld id="{AD6C4A79-ABDF-40C9-8407-519BF4410EC9}" type="datetimeFigureOut">
              <a:rPr lang="en-GB" smtClean="0"/>
              <a:t>12/07/2023</a:t>
            </a:fld>
            <a:endParaRPr lang="en-GB"/>
          </a:p>
        </p:txBody>
      </p:sp>
      <p:sp>
        <p:nvSpPr>
          <p:cNvPr id="6" name="Footer Placeholder 5">
            <a:extLst>
              <a:ext uri="{FF2B5EF4-FFF2-40B4-BE49-F238E27FC236}">
                <a16:creationId xmlns:a16="http://schemas.microsoft.com/office/drawing/2014/main" id="{59361E9D-1BC8-4E5F-9FA3-4B53A13209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5DF27E-D037-462C-A3EF-5E63BD96708A}"/>
              </a:ext>
            </a:extLst>
          </p:cNvPr>
          <p:cNvSpPr>
            <a:spLocks noGrp="1"/>
          </p:cNvSpPr>
          <p:nvPr>
            <p:ph type="sldNum" sz="quarter" idx="12"/>
          </p:nvPr>
        </p:nvSpPr>
        <p:spPr/>
        <p:txBody>
          <a:bodyPr/>
          <a:lstStyle/>
          <a:p>
            <a:fld id="{7733D78A-40C3-4D37-AE00-CAFF51A0FE9C}" type="slidenum">
              <a:rPr lang="en-GB" smtClean="0"/>
              <a:t>‹#›</a:t>
            </a:fld>
            <a:endParaRPr lang="en-GB"/>
          </a:p>
        </p:txBody>
      </p:sp>
    </p:spTree>
    <p:extLst>
      <p:ext uri="{BB962C8B-B14F-4D97-AF65-F5344CB8AC3E}">
        <p14:creationId xmlns:p14="http://schemas.microsoft.com/office/powerpoint/2010/main" val="1618856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50073-A092-4F70-AB2B-102B95A456A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1BD7F4-E9B8-4117-8EBA-613464DA7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33F544-6F42-4D09-9116-2A0F27179D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EB20AF6-2416-41C5-8A08-E6CF3255C9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57EE0B-E574-442E-AE92-A0C22E6C13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436DC37-7DD5-4F86-B477-841E836D47AD}"/>
              </a:ext>
            </a:extLst>
          </p:cNvPr>
          <p:cNvSpPr>
            <a:spLocks noGrp="1"/>
          </p:cNvSpPr>
          <p:nvPr>
            <p:ph type="dt" sz="half" idx="10"/>
          </p:nvPr>
        </p:nvSpPr>
        <p:spPr/>
        <p:txBody>
          <a:bodyPr/>
          <a:lstStyle/>
          <a:p>
            <a:fld id="{AD6C4A79-ABDF-40C9-8407-519BF4410EC9}" type="datetimeFigureOut">
              <a:rPr lang="en-GB" smtClean="0"/>
              <a:t>12/07/2023</a:t>
            </a:fld>
            <a:endParaRPr lang="en-GB"/>
          </a:p>
        </p:txBody>
      </p:sp>
      <p:sp>
        <p:nvSpPr>
          <p:cNvPr id="8" name="Footer Placeholder 7">
            <a:extLst>
              <a:ext uri="{FF2B5EF4-FFF2-40B4-BE49-F238E27FC236}">
                <a16:creationId xmlns:a16="http://schemas.microsoft.com/office/drawing/2014/main" id="{739AAE2E-9154-4846-A6CE-DAFE7BE2EC1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310EC3-721C-4FBF-B320-26107C5A3306}"/>
              </a:ext>
            </a:extLst>
          </p:cNvPr>
          <p:cNvSpPr>
            <a:spLocks noGrp="1"/>
          </p:cNvSpPr>
          <p:nvPr>
            <p:ph type="sldNum" sz="quarter" idx="12"/>
          </p:nvPr>
        </p:nvSpPr>
        <p:spPr/>
        <p:txBody>
          <a:bodyPr/>
          <a:lstStyle/>
          <a:p>
            <a:fld id="{7733D78A-40C3-4D37-AE00-CAFF51A0FE9C}" type="slidenum">
              <a:rPr lang="en-GB" smtClean="0"/>
              <a:t>‹#›</a:t>
            </a:fld>
            <a:endParaRPr lang="en-GB"/>
          </a:p>
        </p:txBody>
      </p:sp>
    </p:spTree>
    <p:extLst>
      <p:ext uri="{BB962C8B-B14F-4D97-AF65-F5344CB8AC3E}">
        <p14:creationId xmlns:p14="http://schemas.microsoft.com/office/powerpoint/2010/main" val="194106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BADF-514A-4946-ABC8-834DE757D73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81591EC-4E68-4A51-B7B3-904D9B3DF9E4}"/>
              </a:ext>
            </a:extLst>
          </p:cNvPr>
          <p:cNvSpPr>
            <a:spLocks noGrp="1"/>
          </p:cNvSpPr>
          <p:nvPr>
            <p:ph type="dt" sz="half" idx="10"/>
          </p:nvPr>
        </p:nvSpPr>
        <p:spPr/>
        <p:txBody>
          <a:bodyPr/>
          <a:lstStyle/>
          <a:p>
            <a:fld id="{AD6C4A79-ABDF-40C9-8407-519BF4410EC9}" type="datetimeFigureOut">
              <a:rPr lang="en-GB" smtClean="0"/>
              <a:t>12/07/2023</a:t>
            </a:fld>
            <a:endParaRPr lang="en-GB"/>
          </a:p>
        </p:txBody>
      </p:sp>
      <p:sp>
        <p:nvSpPr>
          <p:cNvPr id="4" name="Footer Placeholder 3">
            <a:extLst>
              <a:ext uri="{FF2B5EF4-FFF2-40B4-BE49-F238E27FC236}">
                <a16:creationId xmlns:a16="http://schemas.microsoft.com/office/drawing/2014/main" id="{7324451C-6C76-472C-82FF-12EA62BD786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D31E97D-7B02-4D05-87CD-DF7B732AE8AA}"/>
              </a:ext>
            </a:extLst>
          </p:cNvPr>
          <p:cNvSpPr>
            <a:spLocks noGrp="1"/>
          </p:cNvSpPr>
          <p:nvPr>
            <p:ph type="sldNum" sz="quarter" idx="12"/>
          </p:nvPr>
        </p:nvSpPr>
        <p:spPr/>
        <p:txBody>
          <a:bodyPr/>
          <a:lstStyle/>
          <a:p>
            <a:fld id="{7733D78A-40C3-4D37-AE00-CAFF51A0FE9C}" type="slidenum">
              <a:rPr lang="en-GB" smtClean="0"/>
              <a:t>‹#›</a:t>
            </a:fld>
            <a:endParaRPr lang="en-GB"/>
          </a:p>
        </p:txBody>
      </p:sp>
    </p:spTree>
    <p:extLst>
      <p:ext uri="{BB962C8B-B14F-4D97-AF65-F5344CB8AC3E}">
        <p14:creationId xmlns:p14="http://schemas.microsoft.com/office/powerpoint/2010/main" val="963995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F73F0A-4D1E-44F8-89D2-B281858D3EB5}"/>
              </a:ext>
            </a:extLst>
          </p:cNvPr>
          <p:cNvSpPr>
            <a:spLocks noGrp="1"/>
          </p:cNvSpPr>
          <p:nvPr>
            <p:ph type="dt" sz="half" idx="10"/>
          </p:nvPr>
        </p:nvSpPr>
        <p:spPr/>
        <p:txBody>
          <a:bodyPr/>
          <a:lstStyle/>
          <a:p>
            <a:fld id="{AD6C4A79-ABDF-40C9-8407-519BF4410EC9}" type="datetimeFigureOut">
              <a:rPr lang="en-GB" smtClean="0"/>
              <a:t>12/07/2023</a:t>
            </a:fld>
            <a:endParaRPr lang="en-GB"/>
          </a:p>
        </p:txBody>
      </p:sp>
      <p:sp>
        <p:nvSpPr>
          <p:cNvPr id="3" name="Footer Placeholder 2">
            <a:extLst>
              <a:ext uri="{FF2B5EF4-FFF2-40B4-BE49-F238E27FC236}">
                <a16:creationId xmlns:a16="http://schemas.microsoft.com/office/drawing/2014/main" id="{78C673CE-3F07-4DE8-86EF-5B1755FEDD8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4166DCD-8060-41DA-9C2C-6EFE0093593D}"/>
              </a:ext>
            </a:extLst>
          </p:cNvPr>
          <p:cNvSpPr>
            <a:spLocks noGrp="1"/>
          </p:cNvSpPr>
          <p:nvPr>
            <p:ph type="sldNum" sz="quarter" idx="12"/>
          </p:nvPr>
        </p:nvSpPr>
        <p:spPr/>
        <p:txBody>
          <a:bodyPr/>
          <a:lstStyle/>
          <a:p>
            <a:fld id="{7733D78A-40C3-4D37-AE00-CAFF51A0FE9C}" type="slidenum">
              <a:rPr lang="en-GB" smtClean="0"/>
              <a:t>‹#›</a:t>
            </a:fld>
            <a:endParaRPr lang="en-GB"/>
          </a:p>
        </p:txBody>
      </p:sp>
    </p:spTree>
    <p:extLst>
      <p:ext uri="{BB962C8B-B14F-4D97-AF65-F5344CB8AC3E}">
        <p14:creationId xmlns:p14="http://schemas.microsoft.com/office/powerpoint/2010/main" val="3915789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C307-F441-4A10-AE88-A50084B10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6B721ED-3D7E-4492-BB71-52CC63C6E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065B133-2405-404E-8E42-ED47F5C12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95F7C-7BAE-4CE6-84E3-5643A4A6C7CF}"/>
              </a:ext>
            </a:extLst>
          </p:cNvPr>
          <p:cNvSpPr>
            <a:spLocks noGrp="1"/>
          </p:cNvSpPr>
          <p:nvPr>
            <p:ph type="dt" sz="half" idx="10"/>
          </p:nvPr>
        </p:nvSpPr>
        <p:spPr/>
        <p:txBody>
          <a:bodyPr/>
          <a:lstStyle/>
          <a:p>
            <a:fld id="{AD6C4A79-ABDF-40C9-8407-519BF4410EC9}" type="datetimeFigureOut">
              <a:rPr lang="en-GB" smtClean="0"/>
              <a:t>12/07/2023</a:t>
            </a:fld>
            <a:endParaRPr lang="en-GB"/>
          </a:p>
        </p:txBody>
      </p:sp>
      <p:sp>
        <p:nvSpPr>
          <p:cNvPr id="6" name="Footer Placeholder 5">
            <a:extLst>
              <a:ext uri="{FF2B5EF4-FFF2-40B4-BE49-F238E27FC236}">
                <a16:creationId xmlns:a16="http://schemas.microsoft.com/office/drawing/2014/main" id="{8E50EE20-1E51-4A91-A6DB-3BEA462BC2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55744C7-6EBD-4343-86DC-6B1B843FD3F6}"/>
              </a:ext>
            </a:extLst>
          </p:cNvPr>
          <p:cNvSpPr>
            <a:spLocks noGrp="1"/>
          </p:cNvSpPr>
          <p:nvPr>
            <p:ph type="sldNum" sz="quarter" idx="12"/>
          </p:nvPr>
        </p:nvSpPr>
        <p:spPr/>
        <p:txBody>
          <a:bodyPr/>
          <a:lstStyle/>
          <a:p>
            <a:fld id="{7733D78A-40C3-4D37-AE00-CAFF51A0FE9C}" type="slidenum">
              <a:rPr lang="en-GB" smtClean="0"/>
              <a:t>‹#›</a:t>
            </a:fld>
            <a:endParaRPr lang="en-GB"/>
          </a:p>
        </p:txBody>
      </p:sp>
    </p:spTree>
    <p:extLst>
      <p:ext uri="{BB962C8B-B14F-4D97-AF65-F5344CB8AC3E}">
        <p14:creationId xmlns:p14="http://schemas.microsoft.com/office/powerpoint/2010/main" val="4265990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1F2E-F01A-4C46-90C4-F337E5CB72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D2609B6-6CB4-4255-B117-5525980166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6A5AD2E-A0E2-435A-A795-8DF44CF83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D45CAE-C637-4B23-8310-21BBBEC4D0B5}"/>
              </a:ext>
            </a:extLst>
          </p:cNvPr>
          <p:cNvSpPr>
            <a:spLocks noGrp="1"/>
          </p:cNvSpPr>
          <p:nvPr>
            <p:ph type="dt" sz="half" idx="10"/>
          </p:nvPr>
        </p:nvSpPr>
        <p:spPr/>
        <p:txBody>
          <a:bodyPr/>
          <a:lstStyle/>
          <a:p>
            <a:fld id="{AD6C4A79-ABDF-40C9-8407-519BF4410EC9}" type="datetimeFigureOut">
              <a:rPr lang="en-GB" smtClean="0"/>
              <a:t>12/07/2023</a:t>
            </a:fld>
            <a:endParaRPr lang="en-GB"/>
          </a:p>
        </p:txBody>
      </p:sp>
      <p:sp>
        <p:nvSpPr>
          <p:cNvPr id="6" name="Footer Placeholder 5">
            <a:extLst>
              <a:ext uri="{FF2B5EF4-FFF2-40B4-BE49-F238E27FC236}">
                <a16:creationId xmlns:a16="http://schemas.microsoft.com/office/drawing/2014/main" id="{1669B1E7-6CC3-44A7-84CE-B647092A8F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E63433-B5DF-4A0C-AAC0-2E6560A13B1E}"/>
              </a:ext>
            </a:extLst>
          </p:cNvPr>
          <p:cNvSpPr>
            <a:spLocks noGrp="1"/>
          </p:cNvSpPr>
          <p:nvPr>
            <p:ph type="sldNum" sz="quarter" idx="12"/>
          </p:nvPr>
        </p:nvSpPr>
        <p:spPr/>
        <p:txBody>
          <a:bodyPr/>
          <a:lstStyle/>
          <a:p>
            <a:fld id="{7733D78A-40C3-4D37-AE00-CAFF51A0FE9C}" type="slidenum">
              <a:rPr lang="en-GB" smtClean="0"/>
              <a:t>‹#›</a:t>
            </a:fld>
            <a:endParaRPr lang="en-GB"/>
          </a:p>
        </p:txBody>
      </p:sp>
    </p:spTree>
    <p:extLst>
      <p:ext uri="{BB962C8B-B14F-4D97-AF65-F5344CB8AC3E}">
        <p14:creationId xmlns:p14="http://schemas.microsoft.com/office/powerpoint/2010/main" val="9732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6C927F-12D1-43F5-ABA4-A86443BA8E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F1F43E1-2E82-4669-AC83-95872AC49E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515AB7-8F49-46C8-AB6A-91E4B7EA3E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C4A79-ABDF-40C9-8407-519BF4410EC9}" type="datetimeFigureOut">
              <a:rPr lang="en-GB" smtClean="0"/>
              <a:t>12/07/2023</a:t>
            </a:fld>
            <a:endParaRPr lang="en-GB"/>
          </a:p>
        </p:txBody>
      </p:sp>
      <p:sp>
        <p:nvSpPr>
          <p:cNvPr id="5" name="Footer Placeholder 4">
            <a:extLst>
              <a:ext uri="{FF2B5EF4-FFF2-40B4-BE49-F238E27FC236}">
                <a16:creationId xmlns:a16="http://schemas.microsoft.com/office/drawing/2014/main" id="{19642890-D47A-4B23-9CF6-1D1061062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E71723D-46B9-41D9-93FD-17AEB89698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33D78A-40C3-4D37-AE00-CAFF51A0FE9C}" type="slidenum">
              <a:rPr lang="en-GB" smtClean="0"/>
              <a:t>‹#›</a:t>
            </a:fld>
            <a:endParaRPr lang="en-GB"/>
          </a:p>
        </p:txBody>
      </p:sp>
    </p:spTree>
    <p:extLst>
      <p:ext uri="{BB962C8B-B14F-4D97-AF65-F5344CB8AC3E}">
        <p14:creationId xmlns:p14="http://schemas.microsoft.com/office/powerpoint/2010/main" val="1636845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www.nature.com/articles/nrn3475"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paasp.net/accurate-design-of-in-vitro-experiments-why-does-it-matt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www.uniprot.org/uniprot/O80982"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NA Sequencing | RNA-Seq methods &amp; workflows">
            <a:extLst>
              <a:ext uri="{FF2B5EF4-FFF2-40B4-BE49-F238E27FC236}">
                <a16:creationId xmlns:a16="http://schemas.microsoft.com/office/drawing/2014/main" id="{B73539E5-85D2-4027-8187-CCB9F1400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78429" y="1158732"/>
            <a:ext cx="6606313" cy="45243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8">
            <a:extLst>
              <a:ext uri="{FF2B5EF4-FFF2-40B4-BE49-F238E27FC236}">
                <a16:creationId xmlns:a16="http://schemas.microsoft.com/office/drawing/2014/main" id="{DEAE0207-E196-4670-953D-AF98C7CEFD41}"/>
              </a:ext>
            </a:extLst>
          </p:cNvPr>
          <p:cNvSpPr txBox="1">
            <a:spLocks noChangeArrowheads="1"/>
          </p:cNvSpPr>
          <p:nvPr/>
        </p:nvSpPr>
        <p:spPr bwMode="auto">
          <a:xfrm>
            <a:off x="5255502" y="1345929"/>
            <a:ext cx="7819224" cy="147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B0F0"/>
                </a:solidFill>
                <a:latin typeface="HelveticaNeueLT Std Blk" panose="020B0904020202020204" pitchFamily="34" charset="0"/>
              </a:rPr>
              <a:t>Experimental Design</a:t>
            </a:r>
          </a:p>
        </p:txBody>
      </p:sp>
      <p:sp>
        <p:nvSpPr>
          <p:cNvPr id="4" name="Rectangle 9">
            <a:extLst>
              <a:ext uri="{FF2B5EF4-FFF2-40B4-BE49-F238E27FC236}">
                <a16:creationId xmlns:a16="http://schemas.microsoft.com/office/drawing/2014/main" id="{F40D3C70-1801-4459-9044-459BE39B4F02}"/>
              </a:ext>
            </a:extLst>
          </p:cNvPr>
          <p:cNvSpPr txBox="1">
            <a:spLocks noChangeArrowheads="1"/>
          </p:cNvSpPr>
          <p:nvPr/>
        </p:nvSpPr>
        <p:spPr bwMode="auto">
          <a:xfrm>
            <a:off x="5292442" y="2597681"/>
            <a:ext cx="7313612" cy="971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latin typeface="Univers LT Std 45 Light" panose="020B0403020202020204" pitchFamily="34" charset="0"/>
              </a:rPr>
              <a:t>For transcriptomics analysis</a:t>
            </a:r>
          </a:p>
        </p:txBody>
      </p:sp>
      <p:pic>
        <p:nvPicPr>
          <p:cNvPr id="6" name="Picture 2">
            <a:extLst>
              <a:ext uri="{FF2B5EF4-FFF2-40B4-BE49-F238E27FC236}">
                <a16:creationId xmlns:a16="http://schemas.microsoft.com/office/drawing/2014/main" id="{A9E68A14-0EE3-4F9A-9E81-212E1DDDF018}"/>
              </a:ext>
            </a:extLst>
          </p:cNvPr>
          <p:cNvPicPr>
            <a:picLocks noChangeAspect="1" noChangeArrowheads="1"/>
          </p:cNvPicPr>
          <p:nvPr/>
        </p:nvPicPr>
        <p:blipFill>
          <a:blip r:embed="rId3" cstate="print">
            <a:clrChange>
              <a:clrFrom>
                <a:srgbClr val="EEF3E3"/>
              </a:clrFrom>
              <a:clrTo>
                <a:srgbClr val="EEF3E3">
                  <a:alpha val="0"/>
                </a:srgbClr>
              </a:clrTo>
            </a:clrChange>
            <a:alphaModFix/>
            <a:extLst>
              <a:ext uri="{28A0092B-C50C-407E-A947-70E740481C1C}">
                <a14:useLocalDpi xmlns:a14="http://schemas.microsoft.com/office/drawing/2010/main" val="0"/>
              </a:ext>
            </a:extLst>
          </a:blip>
          <a:srcRect/>
          <a:stretch>
            <a:fillRect/>
          </a:stretch>
        </p:blipFill>
        <p:spPr bwMode="auto">
          <a:xfrm>
            <a:off x="5292442" y="6005739"/>
            <a:ext cx="3255336" cy="384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DBDD88EE-8499-451A-9D23-62C0E5544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305" y="5242959"/>
            <a:ext cx="3338695" cy="1525561"/>
          </a:xfrm>
          <a:prstGeom prst="rect">
            <a:avLst/>
          </a:prstGeom>
        </p:spPr>
      </p:pic>
      <p:sp>
        <p:nvSpPr>
          <p:cNvPr id="5" name="Rectangle 9">
            <a:extLst>
              <a:ext uri="{FF2B5EF4-FFF2-40B4-BE49-F238E27FC236}">
                <a16:creationId xmlns:a16="http://schemas.microsoft.com/office/drawing/2014/main" id="{7F096BD2-EAA0-428C-AA6D-193628219052}"/>
              </a:ext>
            </a:extLst>
          </p:cNvPr>
          <p:cNvSpPr txBox="1">
            <a:spLocks noChangeArrowheads="1"/>
          </p:cNvSpPr>
          <p:nvPr/>
        </p:nvSpPr>
        <p:spPr bwMode="auto">
          <a:xfrm>
            <a:off x="5292442" y="4605369"/>
            <a:ext cx="7362826" cy="11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accent2"/>
                </a:solidFill>
                <a:latin typeface="Comic Sans MS" pitchFamily="66" charset="0"/>
              </a:defRPr>
            </a:lvl1pPr>
            <a:lvl2pPr marL="742950" indent="-285750">
              <a:defRPr>
                <a:solidFill>
                  <a:schemeClr val="accent2"/>
                </a:solidFill>
                <a:latin typeface="Comic Sans MS" pitchFamily="66" charset="0"/>
              </a:defRPr>
            </a:lvl2pPr>
            <a:lvl3pPr marL="1143000" indent="-228600">
              <a:defRPr>
                <a:solidFill>
                  <a:schemeClr val="accent2"/>
                </a:solidFill>
                <a:latin typeface="Comic Sans MS" pitchFamily="66" charset="0"/>
              </a:defRPr>
            </a:lvl3pPr>
            <a:lvl4pPr marL="1600200" indent="-228600">
              <a:defRPr>
                <a:solidFill>
                  <a:schemeClr val="accent2"/>
                </a:solidFill>
                <a:latin typeface="Comic Sans MS" pitchFamily="66" charset="0"/>
              </a:defRPr>
            </a:lvl4pPr>
            <a:lvl5pPr marL="2057400" indent="-228600">
              <a:defRPr>
                <a:solidFill>
                  <a:schemeClr val="accent2"/>
                </a:solidFill>
                <a:latin typeface="Comic Sans MS" pitchFamily="66" charset="0"/>
              </a:defRPr>
            </a:lvl5pPr>
            <a:lvl6pPr marL="2514600" indent="-228600" eaLnBrk="0" fontAlgn="base" hangingPunct="0">
              <a:spcBef>
                <a:spcPct val="0"/>
              </a:spcBef>
              <a:spcAft>
                <a:spcPct val="0"/>
              </a:spcAft>
              <a:defRPr>
                <a:solidFill>
                  <a:schemeClr val="accent2"/>
                </a:solidFill>
                <a:latin typeface="Comic Sans MS" pitchFamily="66" charset="0"/>
              </a:defRPr>
            </a:lvl6pPr>
            <a:lvl7pPr marL="2971800" indent="-228600" eaLnBrk="0" fontAlgn="base" hangingPunct="0">
              <a:spcBef>
                <a:spcPct val="0"/>
              </a:spcBef>
              <a:spcAft>
                <a:spcPct val="0"/>
              </a:spcAft>
              <a:defRPr>
                <a:solidFill>
                  <a:schemeClr val="accent2"/>
                </a:solidFill>
                <a:latin typeface="Comic Sans MS" pitchFamily="66" charset="0"/>
              </a:defRPr>
            </a:lvl7pPr>
            <a:lvl8pPr marL="3429000" indent="-228600" eaLnBrk="0" fontAlgn="base" hangingPunct="0">
              <a:spcBef>
                <a:spcPct val="0"/>
              </a:spcBef>
              <a:spcAft>
                <a:spcPct val="0"/>
              </a:spcAft>
              <a:defRPr>
                <a:solidFill>
                  <a:schemeClr val="accent2"/>
                </a:solidFill>
                <a:latin typeface="Comic Sans MS" pitchFamily="66" charset="0"/>
              </a:defRPr>
            </a:lvl8pPr>
            <a:lvl9pPr marL="3886200" indent="-228600" eaLnBrk="0" fontAlgn="base" hangingPunct="0">
              <a:spcBef>
                <a:spcPct val="0"/>
              </a:spcBef>
              <a:spcAft>
                <a:spcPct val="0"/>
              </a:spcAft>
              <a:defRPr>
                <a:solidFill>
                  <a:schemeClr val="accent2"/>
                </a:solidFill>
                <a:latin typeface="Comic Sans MS" pitchFamily="66" charset="0"/>
              </a:defRPr>
            </a:lvl9pPr>
          </a:lstStyle>
          <a:p>
            <a:pPr eaLnBrk="1" hangingPunct="1">
              <a:lnSpc>
                <a:spcPct val="90000"/>
              </a:lnSpc>
              <a:spcBef>
                <a:spcPct val="20000"/>
              </a:spcBef>
              <a:buClr>
                <a:schemeClr val="accent1"/>
              </a:buClr>
              <a:buFont typeface="CommonBullets" pitchFamily="34" charset="2"/>
              <a:buNone/>
            </a:pPr>
            <a:r>
              <a:rPr lang="en-US" sz="1900" dirty="0">
                <a:solidFill>
                  <a:schemeClr val="tx1"/>
                </a:solidFill>
                <a:latin typeface="HelveticaNeueLT Std Blk" panose="020B0904020202020204" pitchFamily="34" charset="0"/>
              </a:rPr>
              <a:t>Tijs </a:t>
            </a:r>
            <a:r>
              <a:rPr lang="en-US" sz="1900" dirty="0" err="1">
                <a:solidFill>
                  <a:schemeClr val="tx1"/>
                </a:solidFill>
                <a:latin typeface="HelveticaNeueLT Std Blk" panose="020B0904020202020204" pitchFamily="34" charset="0"/>
              </a:rPr>
              <a:t>Bliek</a:t>
            </a:r>
            <a:endParaRPr lang="en-US" sz="1900" dirty="0">
              <a:solidFill>
                <a:schemeClr val="tx1"/>
              </a:solidFill>
              <a:latin typeface="HelveticaNeueLT Std Blk" panose="020B0904020202020204" pitchFamily="34" charset="0"/>
            </a:endParaRPr>
          </a:p>
          <a:p>
            <a:pPr eaLnBrk="1" hangingPunct="1">
              <a:lnSpc>
                <a:spcPct val="130000"/>
              </a:lnSpc>
              <a:spcBef>
                <a:spcPts val="300"/>
              </a:spcBef>
              <a:spcAft>
                <a:spcPts val="600"/>
              </a:spcAft>
              <a:buClr>
                <a:schemeClr val="accent1"/>
              </a:buClr>
            </a:pPr>
            <a:r>
              <a:rPr lang="en-US" sz="1700" i="1" dirty="0">
                <a:solidFill>
                  <a:schemeClr val="tx1"/>
                </a:solidFill>
                <a:latin typeface="Univers LT Std 45 Light" panose="020B0403020202020204" pitchFamily="34" charset="0"/>
              </a:rPr>
              <a:t>Plant Development &amp; Genetics</a:t>
            </a:r>
            <a:br>
              <a:rPr lang="en-US" sz="1700" i="1" dirty="0">
                <a:solidFill>
                  <a:schemeClr val="tx1"/>
                </a:solidFill>
                <a:latin typeface="Univers LT Std 45 Light" panose="020B0403020202020204" pitchFamily="34" charset="0"/>
              </a:rPr>
            </a:br>
            <a:r>
              <a:rPr lang="en-US" sz="1500" dirty="0">
                <a:solidFill>
                  <a:schemeClr val="tx1"/>
                </a:solidFill>
                <a:latin typeface="Univers LT Std 45 Light" panose="020B0403020202020204" pitchFamily="34" charset="0"/>
              </a:rPr>
              <a:t>Swammerdam Institute for Life Sciences (SILS)</a:t>
            </a:r>
          </a:p>
        </p:txBody>
      </p:sp>
    </p:spTree>
    <p:extLst>
      <p:ext uri="{BB962C8B-B14F-4D97-AF65-F5344CB8AC3E}">
        <p14:creationId xmlns:p14="http://schemas.microsoft.com/office/powerpoint/2010/main" val="3265438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FBA076-2A47-4536-9836-6D1AF85C8789}"/>
              </a:ext>
            </a:extLst>
          </p:cNvPr>
          <p:cNvSpPr txBox="1"/>
          <p:nvPr/>
        </p:nvSpPr>
        <p:spPr>
          <a:xfrm>
            <a:off x="492551" y="362088"/>
            <a:ext cx="6094428" cy="646331"/>
          </a:xfrm>
          <a:prstGeom prst="rect">
            <a:avLst/>
          </a:prstGeom>
          <a:noFill/>
        </p:spPr>
        <p:txBody>
          <a:bodyPr wrap="square">
            <a:spAutoFit/>
          </a:bodyPr>
          <a:lstStyle/>
          <a:p>
            <a:pPr algn="l"/>
            <a:r>
              <a:rPr lang="en-GB" sz="3600" b="0" i="0" dirty="0">
                <a:solidFill>
                  <a:srgbClr val="333333"/>
                </a:solidFill>
                <a:effectLst/>
                <a:latin typeface="Helvetica Neue"/>
              </a:rPr>
              <a:t>Type I and type II errors</a:t>
            </a:r>
          </a:p>
        </p:txBody>
      </p:sp>
      <p:pic>
        <p:nvPicPr>
          <p:cNvPr id="5" name="Picture 4">
            <a:extLst>
              <a:ext uri="{FF2B5EF4-FFF2-40B4-BE49-F238E27FC236}">
                <a16:creationId xmlns:a16="http://schemas.microsoft.com/office/drawing/2014/main" id="{8F62B1A6-08FB-4F3C-9903-CA0500986002}"/>
              </a:ext>
            </a:extLst>
          </p:cNvPr>
          <p:cNvPicPr>
            <a:picLocks noChangeAspect="1"/>
          </p:cNvPicPr>
          <p:nvPr/>
        </p:nvPicPr>
        <p:blipFill rotWithShape="1">
          <a:blip r:embed="rId2"/>
          <a:srcRect r="38524"/>
          <a:stretch/>
        </p:blipFill>
        <p:spPr>
          <a:xfrm>
            <a:off x="655162" y="1103985"/>
            <a:ext cx="6687747" cy="5502993"/>
          </a:xfrm>
          <a:prstGeom prst="rect">
            <a:avLst/>
          </a:prstGeom>
        </p:spPr>
      </p:pic>
      <p:pic>
        <p:nvPicPr>
          <p:cNvPr id="4" name="Picture 3">
            <a:extLst>
              <a:ext uri="{FF2B5EF4-FFF2-40B4-BE49-F238E27FC236}">
                <a16:creationId xmlns:a16="http://schemas.microsoft.com/office/drawing/2014/main" id="{48D903D0-0014-4BD7-AE82-560A376FAF80}"/>
              </a:ext>
            </a:extLst>
          </p:cNvPr>
          <p:cNvPicPr>
            <a:picLocks noChangeAspect="1"/>
          </p:cNvPicPr>
          <p:nvPr/>
        </p:nvPicPr>
        <p:blipFill rotWithShape="1">
          <a:blip r:embed="rId2"/>
          <a:srcRect l="60670"/>
          <a:stretch/>
        </p:blipFill>
        <p:spPr>
          <a:xfrm>
            <a:off x="7342909" y="1103985"/>
            <a:ext cx="4278530" cy="5502993"/>
          </a:xfrm>
          <a:prstGeom prst="rect">
            <a:avLst/>
          </a:prstGeom>
        </p:spPr>
      </p:pic>
    </p:spTree>
    <p:extLst>
      <p:ext uri="{BB962C8B-B14F-4D97-AF65-F5344CB8AC3E}">
        <p14:creationId xmlns:p14="http://schemas.microsoft.com/office/powerpoint/2010/main" val="21272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5E6F0-239B-4F42-8D8C-B88324A9B088}"/>
              </a:ext>
            </a:extLst>
          </p:cNvPr>
          <p:cNvPicPr>
            <a:picLocks noChangeAspect="1"/>
          </p:cNvPicPr>
          <p:nvPr/>
        </p:nvPicPr>
        <p:blipFill>
          <a:blip r:embed="rId2"/>
          <a:stretch>
            <a:fillRect/>
          </a:stretch>
        </p:blipFill>
        <p:spPr>
          <a:xfrm>
            <a:off x="-33196" y="685253"/>
            <a:ext cx="12045174" cy="4007511"/>
          </a:xfrm>
          <a:prstGeom prst="rect">
            <a:avLst/>
          </a:prstGeom>
        </p:spPr>
      </p:pic>
      <p:sp>
        <p:nvSpPr>
          <p:cNvPr id="4" name="TextBox 3">
            <a:extLst>
              <a:ext uri="{FF2B5EF4-FFF2-40B4-BE49-F238E27FC236}">
                <a16:creationId xmlns:a16="http://schemas.microsoft.com/office/drawing/2014/main" id="{D1D67D46-E649-4357-9E65-F3395CA48111}"/>
              </a:ext>
            </a:extLst>
          </p:cNvPr>
          <p:cNvSpPr txBox="1"/>
          <p:nvPr/>
        </p:nvSpPr>
        <p:spPr>
          <a:xfrm>
            <a:off x="492551" y="362088"/>
            <a:ext cx="6094428" cy="646331"/>
          </a:xfrm>
          <a:prstGeom prst="rect">
            <a:avLst/>
          </a:prstGeom>
          <a:noFill/>
        </p:spPr>
        <p:txBody>
          <a:bodyPr wrap="square">
            <a:spAutoFit/>
          </a:bodyPr>
          <a:lstStyle/>
          <a:p>
            <a:pPr algn="l"/>
            <a:r>
              <a:rPr lang="en-GB" sz="3600" b="0" i="0" dirty="0">
                <a:solidFill>
                  <a:srgbClr val="333333"/>
                </a:solidFill>
                <a:effectLst/>
                <a:latin typeface="Helvetica Neue"/>
              </a:rPr>
              <a:t>Type I and type II errors</a:t>
            </a:r>
          </a:p>
        </p:txBody>
      </p:sp>
      <p:sp>
        <p:nvSpPr>
          <p:cNvPr id="6" name="Rectangle 2">
            <a:extLst>
              <a:ext uri="{FF2B5EF4-FFF2-40B4-BE49-F238E27FC236}">
                <a16:creationId xmlns:a16="http://schemas.microsoft.com/office/drawing/2014/main" id="{542C460B-4293-49DE-97AF-87B87E516875}"/>
              </a:ext>
            </a:extLst>
          </p:cNvPr>
          <p:cNvSpPr>
            <a:spLocks noChangeArrowheads="1"/>
          </p:cNvSpPr>
          <p:nvPr/>
        </p:nvSpPr>
        <p:spPr bwMode="auto">
          <a:xfrm>
            <a:off x="323489" y="4831263"/>
            <a:ext cx="1240023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Helvetica Neue"/>
              </a:rPr>
              <a:t>Type I error:</a:t>
            </a:r>
            <a:r>
              <a:rPr kumimoji="0" lang="en-US" altLang="en-US" b="0" i="0" u="none" strike="noStrike" cap="none" normalizeH="0" baseline="0" dirty="0">
                <a:ln>
                  <a:noFill/>
                </a:ln>
                <a:solidFill>
                  <a:srgbClr val="333333"/>
                </a:solidFill>
                <a:effectLst/>
                <a:latin typeface="Helvetica Neue"/>
              </a:rPr>
              <a:t> controlled by the </a:t>
            </a:r>
            <a:r>
              <a:rPr kumimoji="0" lang="en-US" altLang="en-US" b="0" i="0" u="none" strike="noStrike" cap="none" normalizeH="0" baseline="0" dirty="0">
                <a:ln>
                  <a:noFill/>
                </a:ln>
                <a:solidFill>
                  <a:srgbClr val="333333"/>
                </a:solidFill>
                <a:effectLst/>
                <a:latin typeface="MathJax_Math-italic"/>
              </a:rPr>
              <a:t>α</a:t>
            </a:r>
            <a:r>
              <a:rPr kumimoji="0" lang="en-US" altLang="en-US" b="0" i="0" u="none" strike="noStrike" cap="none" normalizeH="0" baseline="0" dirty="0">
                <a:ln>
                  <a:noFill/>
                </a:ln>
                <a:solidFill>
                  <a:srgbClr val="333333"/>
                </a:solidFill>
                <a:effectLst/>
                <a:latin typeface="Helvetica Neue"/>
              </a:rPr>
              <a:t> value. Often set to 0.01 (1%) or 0.001 (0.1%) in RNA-seq experiments</a:t>
            </a:r>
            <a:r>
              <a:rPr kumimoji="0" lang="en-US" altLang="en-US" b="0" i="0" u="none" strike="noStrike" cap="none" normalizeH="0" baseline="0" dirty="0">
                <a:ln>
                  <a:noFill/>
                </a:ln>
                <a:solidFill>
                  <a:schemeClr val="tx1"/>
                </a:solidFill>
                <a:effectLst/>
              </a:rPr>
              <a:t> </a:t>
            </a:r>
          </a:p>
        </p:txBody>
      </p:sp>
      <p:sp>
        <p:nvSpPr>
          <p:cNvPr id="7" name="Rectangle 3">
            <a:extLst>
              <a:ext uri="{FF2B5EF4-FFF2-40B4-BE49-F238E27FC236}">
                <a16:creationId xmlns:a16="http://schemas.microsoft.com/office/drawing/2014/main" id="{AC01491C-D3F9-4679-B87E-8D64317F9ED1}"/>
              </a:ext>
            </a:extLst>
          </p:cNvPr>
          <p:cNvSpPr>
            <a:spLocks noChangeArrowheads="1"/>
          </p:cNvSpPr>
          <p:nvPr/>
        </p:nvSpPr>
        <p:spPr bwMode="auto">
          <a:xfrm>
            <a:off x="323489" y="5477593"/>
            <a:ext cx="11201571" cy="11720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b="1" i="0" u="none" strike="noStrike" cap="none" normalizeH="0" baseline="0" dirty="0">
                <a:ln>
                  <a:noFill/>
                </a:ln>
                <a:solidFill>
                  <a:srgbClr val="333333"/>
                </a:solidFill>
                <a:effectLst/>
                <a:latin typeface="Helvetica Neue"/>
              </a:rPr>
              <a:t>Type II error:</a:t>
            </a:r>
            <a:r>
              <a:rPr kumimoji="0" lang="en-US" altLang="en-US" b="0" i="0" u="none" strike="noStrike" cap="none" normalizeH="0" baseline="0" dirty="0">
                <a:ln>
                  <a:noFill/>
                </a:ln>
                <a:solidFill>
                  <a:srgbClr val="333333"/>
                </a:solidFill>
                <a:effectLst/>
                <a:latin typeface="Helvetica Neue"/>
              </a:rPr>
              <a:t> controlled by the </a:t>
            </a:r>
            <a:r>
              <a:rPr kumimoji="0" lang="en-US" altLang="en-US" b="0" i="0" u="none" strike="noStrike" cap="none" normalizeH="0" baseline="0" dirty="0">
                <a:ln>
                  <a:noFill/>
                </a:ln>
                <a:solidFill>
                  <a:srgbClr val="333333"/>
                </a:solidFill>
                <a:effectLst/>
                <a:latin typeface="MathJax_Math-italic"/>
              </a:rPr>
              <a:t>β</a:t>
            </a:r>
            <a:r>
              <a:rPr kumimoji="0" lang="en-US" altLang="en-US" b="0" i="0" u="none" strike="noStrike" cap="none" normalizeH="0" baseline="0" dirty="0">
                <a:ln>
                  <a:noFill/>
                </a:ln>
                <a:solidFill>
                  <a:srgbClr val="333333"/>
                </a:solidFill>
                <a:effectLst/>
                <a:latin typeface="Helvetica Neue"/>
              </a:rPr>
              <a:t> value. </a:t>
            </a:r>
            <a:r>
              <a:rPr kumimoji="0" lang="en-US" altLang="en-US" b="0" i="0" u="none" strike="noStrike" cap="none" normalizeH="0" baseline="0" dirty="0">
                <a:ln>
                  <a:noFill/>
                </a:ln>
                <a:solidFill>
                  <a:srgbClr val="333333"/>
                </a:solidFill>
                <a:effectLst/>
                <a:latin typeface="MathJax_Main"/>
              </a:rPr>
              <a:t>(1−</a:t>
            </a:r>
            <a:r>
              <a:rPr kumimoji="0" lang="en-US" altLang="en-US" b="0" i="0" u="none" strike="noStrike" cap="none" normalizeH="0" baseline="0" dirty="0">
                <a:ln>
                  <a:noFill/>
                </a:ln>
                <a:solidFill>
                  <a:srgbClr val="333333"/>
                </a:solidFill>
                <a:effectLst/>
                <a:latin typeface="MathJax_Math-italic"/>
              </a:rPr>
              <a:t>β</a:t>
            </a:r>
            <a:r>
              <a:rPr kumimoji="0" lang="en-US" altLang="en-US" b="0" i="0" u="none" strike="noStrike" cap="none" normalizeH="0" baseline="0" dirty="0">
                <a:ln>
                  <a:noFill/>
                </a:ln>
                <a:solidFill>
                  <a:srgbClr val="333333"/>
                </a:solidFill>
                <a:effectLst/>
                <a:latin typeface="MathJax_Main"/>
              </a:rPr>
              <a:t>)</a:t>
            </a:r>
            <a:r>
              <a:rPr lang="en-US" altLang="en-US" dirty="0">
                <a:solidFill>
                  <a:srgbClr val="333333"/>
                </a:solidFill>
                <a:latin typeface="Helvetica Neue"/>
              </a:rPr>
              <a:t> </a:t>
            </a:r>
            <a:r>
              <a:rPr kumimoji="0" lang="en-US" altLang="en-US" b="0" i="0" u="none" strike="noStrike" cap="none" normalizeH="0" baseline="0" dirty="0">
                <a:ln>
                  <a:noFill/>
                </a:ln>
                <a:solidFill>
                  <a:srgbClr val="333333"/>
                </a:solidFill>
                <a:effectLst/>
                <a:latin typeface="Helvetica Neue"/>
              </a:rPr>
              <a:t>will give you the power of your analysis. Should be set to 70 or 80% to detect 70 or 80% of the differentially expressed genes. The number of biological replicates might be hard to reach in practice for RNA-seq experiments.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6364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17EC66-0AE6-4E05-94BA-8503A5EEA501}"/>
              </a:ext>
            </a:extLst>
          </p:cNvPr>
          <p:cNvSpPr txBox="1"/>
          <p:nvPr/>
        </p:nvSpPr>
        <p:spPr>
          <a:xfrm>
            <a:off x="304015" y="324381"/>
            <a:ext cx="9716678" cy="646331"/>
          </a:xfrm>
          <a:prstGeom prst="rect">
            <a:avLst/>
          </a:prstGeom>
          <a:noFill/>
        </p:spPr>
        <p:txBody>
          <a:bodyPr wrap="square">
            <a:spAutoFit/>
          </a:bodyPr>
          <a:lstStyle/>
          <a:p>
            <a:pPr algn="l"/>
            <a:r>
              <a:rPr lang="en-GB" sz="3600" b="0" i="0" dirty="0">
                <a:solidFill>
                  <a:srgbClr val="333333"/>
                </a:solidFill>
                <a:effectLst/>
                <a:latin typeface="Helvetica Neue"/>
              </a:rPr>
              <a:t>Power analysis: how many samples do I need?</a:t>
            </a:r>
          </a:p>
        </p:txBody>
      </p:sp>
      <p:sp>
        <p:nvSpPr>
          <p:cNvPr id="4" name="TextBox 3">
            <a:extLst>
              <a:ext uri="{FF2B5EF4-FFF2-40B4-BE49-F238E27FC236}">
                <a16:creationId xmlns:a16="http://schemas.microsoft.com/office/drawing/2014/main" id="{947F2F43-47CC-4BCA-8637-93405AC690FC}"/>
              </a:ext>
            </a:extLst>
          </p:cNvPr>
          <p:cNvSpPr txBox="1"/>
          <p:nvPr/>
        </p:nvSpPr>
        <p:spPr>
          <a:xfrm>
            <a:off x="208229" y="1355383"/>
            <a:ext cx="11362099" cy="646331"/>
          </a:xfrm>
          <a:prstGeom prst="rect">
            <a:avLst/>
          </a:prstGeom>
          <a:noFill/>
        </p:spPr>
        <p:txBody>
          <a:bodyPr wrap="square">
            <a:spAutoFit/>
          </a:bodyPr>
          <a:lstStyle/>
          <a:p>
            <a:r>
              <a:rPr lang="en-GB" b="0" i="0">
                <a:solidFill>
                  <a:srgbClr val="333333"/>
                </a:solidFill>
                <a:effectLst/>
                <a:latin typeface="Helvetica Neue"/>
              </a:rPr>
              <a:t>RNA-seq experiments often suffer from a low statistical power. A low statistical power reflects type II error. From </a:t>
            </a:r>
            <a:r>
              <a:rPr lang="en-GB" b="0" i="0" u="none" strike="noStrike">
                <a:solidFill>
                  <a:srgbClr val="337AB7"/>
                </a:solidFill>
                <a:effectLst/>
                <a:latin typeface="Helvetica Neue"/>
                <a:hlinkClick r:id="rId2"/>
              </a:rPr>
              <a:t>Button et al. (2013) “Power failure: why small sample size undermines the reliability of neuroscience”</a:t>
            </a:r>
            <a:r>
              <a:rPr lang="en-GB" b="0" i="0">
                <a:solidFill>
                  <a:srgbClr val="333333"/>
                </a:solidFill>
                <a:effectLst/>
                <a:latin typeface="Helvetica Neue"/>
              </a:rPr>
              <a:t>:</a:t>
            </a:r>
            <a:endParaRPr lang="en-GB" dirty="0"/>
          </a:p>
        </p:txBody>
      </p:sp>
      <p:sp>
        <p:nvSpPr>
          <p:cNvPr id="6" name="TextBox 5">
            <a:extLst>
              <a:ext uri="{FF2B5EF4-FFF2-40B4-BE49-F238E27FC236}">
                <a16:creationId xmlns:a16="http://schemas.microsoft.com/office/drawing/2014/main" id="{6D00ED26-241C-4F0C-8BFD-669E429301A5}"/>
              </a:ext>
            </a:extLst>
          </p:cNvPr>
          <p:cNvSpPr txBox="1"/>
          <p:nvPr/>
        </p:nvSpPr>
        <p:spPr>
          <a:xfrm>
            <a:off x="1093206" y="2171158"/>
            <a:ext cx="9707577" cy="1477328"/>
          </a:xfrm>
          <a:prstGeom prst="rect">
            <a:avLst/>
          </a:prstGeom>
          <a:noFill/>
        </p:spPr>
        <p:txBody>
          <a:bodyPr wrap="square">
            <a:spAutoFit/>
          </a:bodyPr>
          <a:lstStyle/>
          <a:p>
            <a:r>
              <a:rPr lang="en-GB" b="0" i="0" dirty="0">
                <a:solidFill>
                  <a:srgbClr val="333333"/>
                </a:solidFill>
                <a:effectLst/>
                <a:latin typeface="Helvetica Neue"/>
              </a:rPr>
              <a:t>[low power entails that] you are missing “true effects” and there are many false negatives: genes that you should have been called differential but are not.</a:t>
            </a:r>
            <a:br>
              <a:rPr lang="en-GB" dirty="0"/>
            </a:br>
            <a:r>
              <a:rPr lang="en-GB" b="0" i="0" dirty="0">
                <a:solidFill>
                  <a:srgbClr val="333333"/>
                </a:solidFill>
                <a:effectLst/>
                <a:latin typeface="Helvetica Neue"/>
              </a:rPr>
              <a:t>It also affects the </a:t>
            </a:r>
            <a:r>
              <a:rPr lang="en-GB" b="0" i="1" dirty="0">
                <a:solidFill>
                  <a:srgbClr val="333333"/>
                </a:solidFill>
                <a:effectLst/>
                <a:latin typeface="Helvetica Neue"/>
              </a:rPr>
              <a:t>positive predictive value</a:t>
            </a:r>
            <a:r>
              <a:rPr lang="en-GB" b="0" i="0" dirty="0">
                <a:solidFill>
                  <a:srgbClr val="333333"/>
                </a:solidFill>
                <a:effectLst/>
                <a:latin typeface="Helvetica Neue"/>
              </a:rPr>
              <a:t> (PVV) of your findings which is the probability that a differential gene (p &lt; 0.01) is a real true finding. Power is therefore linked to the ability to claim “true findings”.</a:t>
            </a:r>
            <a:endParaRPr lang="en-GB" dirty="0"/>
          </a:p>
        </p:txBody>
      </p:sp>
      <p:sp>
        <p:nvSpPr>
          <p:cNvPr id="8" name="TextBox 7">
            <a:extLst>
              <a:ext uri="{FF2B5EF4-FFF2-40B4-BE49-F238E27FC236}">
                <a16:creationId xmlns:a16="http://schemas.microsoft.com/office/drawing/2014/main" id="{5E9FD841-46E1-42C6-A586-72BD4D2E80FD}"/>
              </a:ext>
            </a:extLst>
          </p:cNvPr>
          <p:cNvSpPr txBox="1"/>
          <p:nvPr/>
        </p:nvSpPr>
        <p:spPr>
          <a:xfrm>
            <a:off x="304015" y="4282351"/>
            <a:ext cx="11094298" cy="646331"/>
          </a:xfrm>
          <a:prstGeom prst="rect">
            <a:avLst/>
          </a:prstGeom>
          <a:noFill/>
        </p:spPr>
        <p:txBody>
          <a:bodyPr wrap="square">
            <a:spAutoFit/>
          </a:bodyPr>
          <a:lstStyle/>
          <a:p>
            <a:r>
              <a:rPr lang="en-GB" b="0" i="0" dirty="0">
                <a:solidFill>
                  <a:srgbClr val="333333"/>
                </a:solidFill>
                <a:effectLst/>
                <a:latin typeface="Helvetica Neue"/>
              </a:rPr>
              <a:t>The </a:t>
            </a:r>
            <a:r>
              <a:rPr lang="en-GB" b="1" i="0" dirty="0">
                <a:solidFill>
                  <a:srgbClr val="333333"/>
                </a:solidFill>
                <a:effectLst/>
                <a:latin typeface="Helvetica Neue"/>
              </a:rPr>
              <a:t>number of replicates</a:t>
            </a:r>
            <a:r>
              <a:rPr lang="en-GB" b="0" i="0" dirty="0">
                <a:solidFill>
                  <a:srgbClr val="333333"/>
                </a:solidFill>
                <a:effectLst/>
                <a:latin typeface="Helvetica Neue"/>
              </a:rPr>
              <a:t> is one of the critical parameter related to the power of an analysis. But first, let’s discuss what you understand by “replicates”.</a:t>
            </a:r>
            <a:endParaRPr lang="en-GB" dirty="0"/>
          </a:p>
        </p:txBody>
      </p:sp>
    </p:spTree>
    <p:extLst>
      <p:ext uri="{BB962C8B-B14F-4D97-AF65-F5344CB8AC3E}">
        <p14:creationId xmlns:p14="http://schemas.microsoft.com/office/powerpoint/2010/main" val="930471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3EB84A-E57B-4BF0-A288-A987CCF3F74A}"/>
              </a:ext>
            </a:extLst>
          </p:cNvPr>
          <p:cNvPicPr>
            <a:picLocks noChangeAspect="1"/>
          </p:cNvPicPr>
          <p:nvPr/>
        </p:nvPicPr>
        <p:blipFill>
          <a:blip r:embed="rId2"/>
          <a:stretch>
            <a:fillRect/>
          </a:stretch>
        </p:blipFill>
        <p:spPr>
          <a:xfrm>
            <a:off x="851588" y="441708"/>
            <a:ext cx="2848373" cy="4067743"/>
          </a:xfrm>
          <a:prstGeom prst="rect">
            <a:avLst/>
          </a:prstGeom>
        </p:spPr>
      </p:pic>
      <p:pic>
        <p:nvPicPr>
          <p:cNvPr id="5" name="Picture 4">
            <a:extLst>
              <a:ext uri="{FF2B5EF4-FFF2-40B4-BE49-F238E27FC236}">
                <a16:creationId xmlns:a16="http://schemas.microsoft.com/office/drawing/2014/main" id="{75A16BA4-6F98-4C57-A5E1-D6B86F672F41}"/>
              </a:ext>
            </a:extLst>
          </p:cNvPr>
          <p:cNvPicPr>
            <a:picLocks noChangeAspect="1"/>
          </p:cNvPicPr>
          <p:nvPr/>
        </p:nvPicPr>
        <p:blipFill>
          <a:blip r:embed="rId3"/>
          <a:stretch>
            <a:fillRect/>
          </a:stretch>
        </p:blipFill>
        <p:spPr>
          <a:xfrm>
            <a:off x="6758040" y="2716398"/>
            <a:ext cx="4972744" cy="4020111"/>
          </a:xfrm>
          <a:prstGeom prst="rect">
            <a:avLst/>
          </a:prstGeom>
        </p:spPr>
      </p:pic>
      <p:sp>
        <p:nvSpPr>
          <p:cNvPr id="10" name="TextBox 9">
            <a:extLst>
              <a:ext uri="{FF2B5EF4-FFF2-40B4-BE49-F238E27FC236}">
                <a16:creationId xmlns:a16="http://schemas.microsoft.com/office/drawing/2014/main" id="{60E0A59F-F7FC-4639-A9C6-88E7F7F5DECD}"/>
              </a:ext>
            </a:extLst>
          </p:cNvPr>
          <p:cNvSpPr txBox="1"/>
          <p:nvPr/>
        </p:nvSpPr>
        <p:spPr>
          <a:xfrm>
            <a:off x="3996862" y="957031"/>
            <a:ext cx="7733922" cy="923330"/>
          </a:xfrm>
          <a:prstGeom prst="rect">
            <a:avLst/>
          </a:prstGeom>
          <a:noFill/>
        </p:spPr>
        <p:txBody>
          <a:bodyPr wrap="square">
            <a:spAutoFit/>
          </a:bodyPr>
          <a:lstStyle/>
          <a:p>
            <a:pPr algn="l">
              <a:buFont typeface="Arial" panose="020B0604020202020204" pitchFamily="34" charset="0"/>
              <a:buChar char="•"/>
            </a:pPr>
            <a:r>
              <a:rPr lang="en-GB" b="1" i="0" dirty="0">
                <a:solidFill>
                  <a:srgbClr val="333333"/>
                </a:solidFill>
                <a:effectLst/>
                <a:latin typeface="Helvetica Neue"/>
              </a:rPr>
              <a:t>Technical replicates:</a:t>
            </a:r>
            <a:r>
              <a:rPr lang="en-GB" b="0" i="0" dirty="0">
                <a:solidFill>
                  <a:srgbClr val="333333"/>
                </a:solidFill>
                <a:effectLst/>
                <a:latin typeface="Helvetica Neue"/>
              </a:rPr>
              <a:t> use the same biological sample to repeat the technical or experimental steps in order to accurately measure technical variation and remove it during analysis.</a:t>
            </a:r>
          </a:p>
        </p:txBody>
      </p:sp>
      <p:sp>
        <p:nvSpPr>
          <p:cNvPr id="11" name="TextBox 10">
            <a:extLst>
              <a:ext uri="{FF2B5EF4-FFF2-40B4-BE49-F238E27FC236}">
                <a16:creationId xmlns:a16="http://schemas.microsoft.com/office/drawing/2014/main" id="{C1645A85-8D5C-48D9-A06A-DB8550E2C32D}"/>
              </a:ext>
            </a:extLst>
          </p:cNvPr>
          <p:cNvSpPr txBox="1"/>
          <p:nvPr/>
        </p:nvSpPr>
        <p:spPr>
          <a:xfrm>
            <a:off x="540945" y="5439304"/>
            <a:ext cx="6097508" cy="923330"/>
          </a:xfrm>
          <a:prstGeom prst="rect">
            <a:avLst/>
          </a:prstGeom>
          <a:noFill/>
        </p:spPr>
        <p:txBody>
          <a:bodyPr wrap="square">
            <a:spAutoFit/>
          </a:bodyPr>
          <a:lstStyle/>
          <a:p>
            <a:pPr algn="l">
              <a:buFont typeface="Arial" panose="020B0604020202020204" pitchFamily="34" charset="0"/>
              <a:buChar char="•"/>
            </a:pPr>
            <a:r>
              <a:rPr lang="en-GB" b="1" i="0" dirty="0">
                <a:solidFill>
                  <a:srgbClr val="333333"/>
                </a:solidFill>
                <a:effectLst/>
                <a:latin typeface="Helvetica Neue"/>
              </a:rPr>
              <a:t>Biological replicates</a:t>
            </a:r>
            <a:r>
              <a:rPr lang="en-GB" b="0" i="0" dirty="0">
                <a:solidFill>
                  <a:srgbClr val="333333"/>
                </a:solidFill>
                <a:effectLst/>
                <a:latin typeface="Helvetica Neue"/>
              </a:rPr>
              <a:t> use different biological samples of the same condition to measure the biological variation between samples.</a:t>
            </a:r>
          </a:p>
        </p:txBody>
      </p:sp>
    </p:spTree>
    <p:extLst>
      <p:ext uri="{BB962C8B-B14F-4D97-AF65-F5344CB8AC3E}">
        <p14:creationId xmlns:p14="http://schemas.microsoft.com/office/powerpoint/2010/main" val="2433854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3EB84A-E57B-4BF0-A288-A987CCF3F74A}"/>
              </a:ext>
            </a:extLst>
          </p:cNvPr>
          <p:cNvPicPr>
            <a:picLocks noChangeAspect="1"/>
          </p:cNvPicPr>
          <p:nvPr/>
        </p:nvPicPr>
        <p:blipFill>
          <a:blip r:embed="rId2"/>
          <a:stretch>
            <a:fillRect/>
          </a:stretch>
        </p:blipFill>
        <p:spPr>
          <a:xfrm>
            <a:off x="851588" y="441708"/>
            <a:ext cx="2848373" cy="4067743"/>
          </a:xfrm>
          <a:prstGeom prst="rect">
            <a:avLst/>
          </a:prstGeom>
        </p:spPr>
      </p:pic>
      <p:pic>
        <p:nvPicPr>
          <p:cNvPr id="5" name="Picture 4">
            <a:extLst>
              <a:ext uri="{FF2B5EF4-FFF2-40B4-BE49-F238E27FC236}">
                <a16:creationId xmlns:a16="http://schemas.microsoft.com/office/drawing/2014/main" id="{75A16BA4-6F98-4C57-A5E1-D6B86F672F41}"/>
              </a:ext>
            </a:extLst>
          </p:cNvPr>
          <p:cNvPicPr>
            <a:picLocks noChangeAspect="1"/>
          </p:cNvPicPr>
          <p:nvPr/>
        </p:nvPicPr>
        <p:blipFill>
          <a:blip r:embed="rId3"/>
          <a:stretch>
            <a:fillRect/>
          </a:stretch>
        </p:blipFill>
        <p:spPr>
          <a:xfrm>
            <a:off x="6758040" y="2716398"/>
            <a:ext cx="4972744" cy="4020111"/>
          </a:xfrm>
          <a:prstGeom prst="rect">
            <a:avLst/>
          </a:prstGeom>
        </p:spPr>
      </p:pic>
      <p:sp>
        <p:nvSpPr>
          <p:cNvPr id="7" name="TextBox 6">
            <a:extLst>
              <a:ext uri="{FF2B5EF4-FFF2-40B4-BE49-F238E27FC236}">
                <a16:creationId xmlns:a16="http://schemas.microsoft.com/office/drawing/2014/main" id="{60FBD26A-A25E-46C4-80DF-B12DC2D9588A}"/>
              </a:ext>
            </a:extLst>
          </p:cNvPr>
          <p:cNvSpPr txBox="1"/>
          <p:nvPr/>
        </p:nvSpPr>
        <p:spPr>
          <a:xfrm>
            <a:off x="3988777" y="1298697"/>
            <a:ext cx="6094428" cy="369332"/>
          </a:xfrm>
          <a:prstGeom prst="rect">
            <a:avLst/>
          </a:prstGeom>
          <a:noFill/>
        </p:spPr>
        <p:txBody>
          <a:bodyPr wrap="square">
            <a:spAutoFit/>
          </a:bodyPr>
          <a:lstStyle/>
          <a:p>
            <a:r>
              <a:rPr lang="en-GB" b="1" i="0">
                <a:solidFill>
                  <a:srgbClr val="333333"/>
                </a:solidFill>
                <a:effectLst/>
                <a:latin typeface="Helvetica Neue"/>
              </a:rPr>
              <a:t>For RNAseq, technical replicates are unneccessary</a:t>
            </a:r>
            <a:endParaRPr lang="en-GB" dirty="0"/>
          </a:p>
        </p:txBody>
      </p:sp>
      <p:sp>
        <p:nvSpPr>
          <p:cNvPr id="9" name="TextBox 8">
            <a:extLst>
              <a:ext uri="{FF2B5EF4-FFF2-40B4-BE49-F238E27FC236}">
                <a16:creationId xmlns:a16="http://schemas.microsoft.com/office/drawing/2014/main" id="{5D0D2847-CB7D-488A-8780-BB27992311CC}"/>
              </a:ext>
            </a:extLst>
          </p:cNvPr>
          <p:cNvSpPr txBox="1"/>
          <p:nvPr/>
        </p:nvSpPr>
        <p:spPr>
          <a:xfrm>
            <a:off x="3988777" y="1762215"/>
            <a:ext cx="6094428" cy="369332"/>
          </a:xfrm>
          <a:prstGeom prst="rect">
            <a:avLst/>
          </a:prstGeom>
          <a:noFill/>
        </p:spPr>
        <p:txBody>
          <a:bodyPr wrap="square">
            <a:spAutoFit/>
          </a:bodyPr>
          <a:lstStyle/>
          <a:p>
            <a:r>
              <a:rPr lang="en-GB" b="1" dirty="0">
                <a:solidFill>
                  <a:srgbClr val="333333"/>
                </a:solidFill>
                <a:latin typeface="Helvetica Neue"/>
              </a:rPr>
              <a:t>B</a:t>
            </a:r>
            <a:r>
              <a:rPr lang="en-GB" b="1" i="0" dirty="0">
                <a:solidFill>
                  <a:srgbClr val="333333"/>
                </a:solidFill>
                <a:effectLst/>
                <a:latin typeface="Helvetica Neue"/>
              </a:rPr>
              <a:t>iological replicates are absolutely essential</a:t>
            </a:r>
            <a:endParaRPr lang="en-GB" dirty="0"/>
          </a:p>
        </p:txBody>
      </p:sp>
      <p:sp>
        <p:nvSpPr>
          <p:cNvPr id="8" name="TextBox 7">
            <a:extLst>
              <a:ext uri="{FF2B5EF4-FFF2-40B4-BE49-F238E27FC236}">
                <a16:creationId xmlns:a16="http://schemas.microsoft.com/office/drawing/2014/main" id="{C748282B-82F2-437E-A703-53172EB0C2A8}"/>
              </a:ext>
            </a:extLst>
          </p:cNvPr>
          <p:cNvSpPr txBox="1"/>
          <p:nvPr/>
        </p:nvSpPr>
        <p:spPr>
          <a:xfrm>
            <a:off x="106380" y="4509451"/>
            <a:ext cx="6651660" cy="923330"/>
          </a:xfrm>
          <a:prstGeom prst="rect">
            <a:avLst/>
          </a:prstGeom>
          <a:noFill/>
        </p:spPr>
        <p:txBody>
          <a:bodyPr wrap="square">
            <a:spAutoFit/>
          </a:bodyPr>
          <a:lstStyle/>
          <a:p>
            <a:r>
              <a:rPr lang="en-GB" b="0" i="0" dirty="0">
                <a:solidFill>
                  <a:srgbClr val="333333"/>
                </a:solidFill>
                <a:effectLst/>
                <a:latin typeface="Helvetica Neue"/>
              </a:rPr>
              <a:t>For differential expression analysis, the more biological replicates, the better the estimates of biological variation and the more precise our estimates of the mean expression levels.</a:t>
            </a:r>
            <a:endParaRPr lang="en-GB" dirty="0"/>
          </a:p>
        </p:txBody>
      </p:sp>
      <p:sp>
        <p:nvSpPr>
          <p:cNvPr id="11" name="TextBox 10">
            <a:extLst>
              <a:ext uri="{FF2B5EF4-FFF2-40B4-BE49-F238E27FC236}">
                <a16:creationId xmlns:a16="http://schemas.microsoft.com/office/drawing/2014/main" id="{B21C02D5-C71D-4B28-A46A-6C2A30A6441A}"/>
              </a:ext>
            </a:extLst>
          </p:cNvPr>
          <p:cNvSpPr txBox="1"/>
          <p:nvPr/>
        </p:nvSpPr>
        <p:spPr>
          <a:xfrm>
            <a:off x="106380" y="5471526"/>
            <a:ext cx="6097508" cy="646331"/>
          </a:xfrm>
          <a:prstGeom prst="rect">
            <a:avLst/>
          </a:prstGeom>
          <a:noFill/>
        </p:spPr>
        <p:txBody>
          <a:bodyPr wrap="square">
            <a:spAutoFit/>
          </a:bodyPr>
          <a:lstStyle/>
          <a:p>
            <a:r>
              <a:rPr lang="en-GB" b="0" i="0" dirty="0">
                <a:solidFill>
                  <a:srgbClr val="333333"/>
                </a:solidFill>
                <a:effectLst/>
                <a:latin typeface="Helvetica Neue"/>
              </a:rPr>
              <a:t>This leads to more accurate </a:t>
            </a:r>
            <a:r>
              <a:rPr lang="en-GB" b="0" i="0" dirty="0" err="1">
                <a:solidFill>
                  <a:srgbClr val="333333"/>
                </a:solidFill>
                <a:effectLst/>
                <a:latin typeface="Helvetica Neue"/>
              </a:rPr>
              <a:t>modeling</a:t>
            </a:r>
            <a:r>
              <a:rPr lang="en-GB" b="0" i="0" dirty="0">
                <a:solidFill>
                  <a:srgbClr val="333333"/>
                </a:solidFill>
                <a:effectLst/>
                <a:latin typeface="Helvetica Neue"/>
              </a:rPr>
              <a:t> of our data and identification of more differentially expressed genes.</a:t>
            </a:r>
            <a:endParaRPr lang="en-GB" dirty="0"/>
          </a:p>
        </p:txBody>
      </p:sp>
    </p:spTree>
    <p:extLst>
      <p:ext uri="{BB962C8B-B14F-4D97-AF65-F5344CB8AC3E}">
        <p14:creationId xmlns:p14="http://schemas.microsoft.com/office/powerpoint/2010/main" val="74029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945CB6-5B5E-4D90-B2FC-BB8CA3515FA3}"/>
              </a:ext>
            </a:extLst>
          </p:cNvPr>
          <p:cNvSpPr txBox="1"/>
          <p:nvPr/>
        </p:nvSpPr>
        <p:spPr>
          <a:xfrm>
            <a:off x="297402" y="0"/>
            <a:ext cx="5955476" cy="646331"/>
          </a:xfrm>
          <a:prstGeom prst="rect">
            <a:avLst/>
          </a:prstGeom>
          <a:noFill/>
        </p:spPr>
        <p:txBody>
          <a:bodyPr wrap="none" rtlCol="0">
            <a:spAutoFit/>
          </a:bodyPr>
          <a:lstStyle/>
          <a:p>
            <a:pPr algn="l"/>
            <a:r>
              <a:rPr lang="en-GB" sz="3600" b="0" i="0" dirty="0">
                <a:solidFill>
                  <a:srgbClr val="333333"/>
                </a:solidFill>
                <a:effectLst/>
                <a:latin typeface="Helvetica Neue"/>
              </a:rPr>
              <a:t>Power analysis for RNA-</a:t>
            </a:r>
            <a:r>
              <a:rPr lang="en-GB" sz="3600" b="0" i="0" dirty="0" err="1">
                <a:solidFill>
                  <a:srgbClr val="333333"/>
                </a:solidFill>
                <a:effectLst/>
                <a:latin typeface="Helvetica Neue"/>
              </a:rPr>
              <a:t>seq</a:t>
            </a:r>
            <a:endParaRPr lang="en-GB" sz="3600" b="0" i="0" dirty="0">
              <a:solidFill>
                <a:srgbClr val="333333"/>
              </a:solidFill>
              <a:effectLst/>
              <a:latin typeface="Helvetica Neue"/>
            </a:endParaRPr>
          </a:p>
        </p:txBody>
      </p:sp>
      <p:pic>
        <p:nvPicPr>
          <p:cNvPr id="8" name="Picture 7">
            <a:extLst>
              <a:ext uri="{FF2B5EF4-FFF2-40B4-BE49-F238E27FC236}">
                <a16:creationId xmlns:a16="http://schemas.microsoft.com/office/drawing/2014/main" id="{06A3FB6D-C8A6-4259-A7B5-5BB675EF7FE2}"/>
              </a:ext>
            </a:extLst>
          </p:cNvPr>
          <p:cNvPicPr>
            <a:picLocks noChangeAspect="1"/>
          </p:cNvPicPr>
          <p:nvPr/>
        </p:nvPicPr>
        <p:blipFill>
          <a:blip r:embed="rId2"/>
          <a:stretch>
            <a:fillRect/>
          </a:stretch>
        </p:blipFill>
        <p:spPr>
          <a:xfrm>
            <a:off x="798165" y="608082"/>
            <a:ext cx="10909426" cy="5096896"/>
          </a:xfrm>
          <a:prstGeom prst="rect">
            <a:avLst/>
          </a:prstGeom>
        </p:spPr>
      </p:pic>
      <p:sp>
        <p:nvSpPr>
          <p:cNvPr id="5" name="TextBox 4">
            <a:extLst>
              <a:ext uri="{FF2B5EF4-FFF2-40B4-BE49-F238E27FC236}">
                <a16:creationId xmlns:a16="http://schemas.microsoft.com/office/drawing/2014/main" id="{7CB8267F-06A0-48E2-8034-921AF9FF2084}"/>
              </a:ext>
            </a:extLst>
          </p:cNvPr>
          <p:cNvSpPr txBox="1"/>
          <p:nvPr/>
        </p:nvSpPr>
        <p:spPr>
          <a:xfrm>
            <a:off x="297402" y="5752041"/>
            <a:ext cx="12060724" cy="923330"/>
          </a:xfrm>
          <a:prstGeom prst="rect">
            <a:avLst/>
          </a:prstGeom>
          <a:noFill/>
        </p:spPr>
        <p:txBody>
          <a:bodyPr wrap="square">
            <a:spAutoFit/>
          </a:bodyPr>
          <a:lstStyle/>
          <a:p>
            <a:r>
              <a:rPr lang="en-GB" b="0" i="0" dirty="0">
                <a:solidFill>
                  <a:srgbClr val="333333"/>
                </a:solidFill>
                <a:effectLst/>
                <a:latin typeface="Helvetica Neue"/>
              </a:rPr>
              <a:t>As the two figures above illustrates, </a:t>
            </a:r>
            <a:r>
              <a:rPr lang="en-GB" b="1" i="0" dirty="0">
                <a:solidFill>
                  <a:srgbClr val="333333"/>
                </a:solidFill>
                <a:effectLst/>
                <a:latin typeface="Helvetica Neue"/>
              </a:rPr>
              <a:t>biological replicates are of greater importance than sequencing depth</a:t>
            </a:r>
            <a:r>
              <a:rPr lang="en-GB" b="0" i="0" dirty="0">
                <a:solidFill>
                  <a:srgbClr val="333333"/>
                </a:solidFill>
                <a:effectLst/>
                <a:latin typeface="Helvetica Neue"/>
              </a:rPr>
              <a:t>, which is the total number of reads sequenced per sample. The figure shows the relationship between sequencing depth and number of replicates on the number of differentially expressed genes identified </a:t>
            </a:r>
            <a:endParaRPr lang="en-GB" dirty="0"/>
          </a:p>
        </p:txBody>
      </p:sp>
      <p:sp>
        <p:nvSpPr>
          <p:cNvPr id="7" name="TextBox 6">
            <a:extLst>
              <a:ext uri="{FF2B5EF4-FFF2-40B4-BE49-F238E27FC236}">
                <a16:creationId xmlns:a16="http://schemas.microsoft.com/office/drawing/2014/main" id="{602C996B-C0BC-481B-A192-BF2A0A32CD25}"/>
              </a:ext>
            </a:extLst>
          </p:cNvPr>
          <p:cNvSpPr txBox="1"/>
          <p:nvPr/>
        </p:nvSpPr>
        <p:spPr>
          <a:xfrm>
            <a:off x="196158" y="5659711"/>
            <a:ext cx="11698440" cy="1200329"/>
          </a:xfrm>
          <a:prstGeom prst="rect">
            <a:avLst/>
          </a:prstGeom>
          <a:solidFill>
            <a:schemeClr val="bg1"/>
          </a:solidFill>
        </p:spPr>
        <p:txBody>
          <a:bodyPr wrap="square">
            <a:spAutoFit/>
          </a:bodyPr>
          <a:lstStyle/>
          <a:p>
            <a:r>
              <a:rPr lang="en-GB" b="0" i="0" dirty="0">
                <a:solidFill>
                  <a:srgbClr val="333333"/>
                </a:solidFill>
                <a:effectLst/>
                <a:latin typeface="Helvetica Neue"/>
              </a:rPr>
              <a:t> Note that an </a:t>
            </a:r>
            <a:r>
              <a:rPr lang="en-GB" b="1" i="0" dirty="0">
                <a:solidFill>
                  <a:srgbClr val="333333"/>
                </a:solidFill>
                <a:effectLst/>
                <a:latin typeface="Helvetica Neue"/>
              </a:rPr>
              <a:t>increase in the number of replicates tends to return more DE genes than increasing the sequencing depth</a:t>
            </a:r>
            <a:r>
              <a:rPr lang="en-GB" b="0" i="0" dirty="0">
                <a:solidFill>
                  <a:srgbClr val="333333"/>
                </a:solidFill>
                <a:effectLst/>
                <a:latin typeface="Helvetica Neue"/>
              </a:rPr>
              <a:t>. Therefore, generally more replicates are better than higher sequencing depth, with the caveat that higher depth is required for detection of lowly expressed DE genes and for performing isoform-level differential expression.</a:t>
            </a:r>
            <a:endParaRPr lang="en-GB" dirty="0"/>
          </a:p>
        </p:txBody>
      </p:sp>
      <p:sp>
        <p:nvSpPr>
          <p:cNvPr id="9" name="TextBox 8">
            <a:extLst>
              <a:ext uri="{FF2B5EF4-FFF2-40B4-BE49-F238E27FC236}">
                <a16:creationId xmlns:a16="http://schemas.microsoft.com/office/drawing/2014/main" id="{C6DC7324-322E-4147-BF96-CE0463235738}"/>
              </a:ext>
            </a:extLst>
          </p:cNvPr>
          <p:cNvSpPr txBox="1"/>
          <p:nvPr/>
        </p:nvSpPr>
        <p:spPr>
          <a:xfrm>
            <a:off x="196158" y="5752041"/>
            <a:ext cx="11597196" cy="923330"/>
          </a:xfrm>
          <a:prstGeom prst="rect">
            <a:avLst/>
          </a:prstGeom>
          <a:solidFill>
            <a:schemeClr val="bg1"/>
          </a:solidFill>
        </p:spPr>
        <p:txBody>
          <a:bodyPr wrap="square">
            <a:spAutoFit/>
          </a:bodyPr>
          <a:lstStyle/>
          <a:p>
            <a:r>
              <a:rPr lang="en-GB" b="0" i="0" dirty="0">
                <a:solidFill>
                  <a:srgbClr val="333333"/>
                </a:solidFill>
                <a:effectLst/>
                <a:latin typeface="Helvetica Neue"/>
              </a:rPr>
              <a:t>Replicates are almost always preferred to greater sequencing depth for bulk RNA-Seq. However, </a:t>
            </a:r>
            <a:r>
              <a:rPr lang="en-GB" b="1" i="0" dirty="0">
                <a:solidFill>
                  <a:srgbClr val="333333"/>
                </a:solidFill>
                <a:effectLst/>
                <a:latin typeface="Helvetica Neue"/>
              </a:rPr>
              <a:t>guidelines depend on the experiment performed and the desired analysis</a:t>
            </a:r>
            <a:r>
              <a:rPr lang="en-GB" b="0" i="0" dirty="0">
                <a:solidFill>
                  <a:srgbClr val="333333"/>
                </a:solidFill>
                <a:effectLst/>
                <a:latin typeface="Helvetica Neue"/>
              </a:rPr>
              <a:t>. Below we list some general guidelines for replicates and sequencing depth to help with experimental planning:</a:t>
            </a:r>
            <a:endParaRPr lang="en-GB" dirty="0"/>
          </a:p>
        </p:txBody>
      </p:sp>
      <p:sp>
        <p:nvSpPr>
          <p:cNvPr id="10" name="Rectangle 9">
            <a:extLst>
              <a:ext uri="{FF2B5EF4-FFF2-40B4-BE49-F238E27FC236}">
                <a16:creationId xmlns:a16="http://schemas.microsoft.com/office/drawing/2014/main" id="{99EAC894-67DA-498B-BDFB-E559C81E1D8C}"/>
              </a:ext>
            </a:extLst>
          </p:cNvPr>
          <p:cNvSpPr/>
          <p:nvPr/>
        </p:nvSpPr>
        <p:spPr>
          <a:xfrm>
            <a:off x="0" y="6572816"/>
            <a:ext cx="2761307" cy="285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2267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3756B-1C97-4106-B9CD-CE8FA2B5D154}"/>
              </a:ext>
            </a:extLst>
          </p:cNvPr>
          <p:cNvSpPr txBox="1"/>
          <p:nvPr/>
        </p:nvSpPr>
        <p:spPr>
          <a:xfrm>
            <a:off x="157020" y="400355"/>
            <a:ext cx="11730180" cy="6186309"/>
          </a:xfrm>
          <a:prstGeom prst="rect">
            <a:avLst/>
          </a:prstGeom>
          <a:noFill/>
        </p:spPr>
        <p:txBody>
          <a:bodyPr wrap="square">
            <a:spAutoFit/>
          </a:bodyPr>
          <a:lstStyle/>
          <a:p>
            <a:pPr algn="l">
              <a:buFont typeface="Arial" panose="020B0604020202020204" pitchFamily="34" charset="0"/>
              <a:buChar char="•"/>
            </a:pPr>
            <a:r>
              <a:rPr lang="en-GB" b="1" i="0" dirty="0">
                <a:solidFill>
                  <a:srgbClr val="333333"/>
                </a:solidFill>
                <a:effectLst/>
                <a:latin typeface="Helvetica Neue"/>
              </a:rPr>
              <a:t>General gene-level differential expression:</a:t>
            </a:r>
            <a:endParaRPr lang="en-GB" b="0" i="0" dirty="0">
              <a:solidFill>
                <a:srgbClr val="333333"/>
              </a:solidFill>
              <a:effectLst/>
              <a:latin typeface="Helvetica Neue"/>
            </a:endParaRPr>
          </a:p>
          <a:p>
            <a:pPr marL="742950" lvl="1" indent="-285750" algn="l">
              <a:buFont typeface="Arial" panose="020B0604020202020204" pitchFamily="34" charset="0"/>
              <a:buChar char="•"/>
            </a:pPr>
            <a:r>
              <a:rPr lang="en-GB" b="0" i="0" dirty="0">
                <a:solidFill>
                  <a:srgbClr val="333333"/>
                </a:solidFill>
                <a:effectLst/>
                <a:latin typeface="Helvetica Neue"/>
              </a:rPr>
              <a:t>ENCODE guidelines suggest 30 million SE reads per sample (stranded).</a:t>
            </a:r>
          </a:p>
          <a:p>
            <a:pPr marL="742950" lvl="1" indent="-285750" algn="l">
              <a:buFont typeface="Arial" panose="020B0604020202020204" pitchFamily="34" charset="0"/>
              <a:buChar char="•"/>
            </a:pPr>
            <a:r>
              <a:rPr lang="en-GB" b="1" i="0" dirty="0">
                <a:solidFill>
                  <a:srgbClr val="333333"/>
                </a:solidFill>
                <a:effectLst/>
                <a:latin typeface="Helvetica Neue"/>
              </a:rPr>
              <a:t>15 million reads per sample is often sufficient</a:t>
            </a:r>
            <a:r>
              <a:rPr lang="en-GB" b="0" i="0" dirty="0">
                <a:solidFill>
                  <a:srgbClr val="333333"/>
                </a:solidFill>
                <a:effectLst/>
                <a:latin typeface="Helvetica Neue"/>
              </a:rPr>
              <a:t>, if there are a good number of replicates (&gt;3).</a:t>
            </a:r>
          </a:p>
          <a:p>
            <a:pPr marL="742950" lvl="1" indent="-285750" algn="l">
              <a:buFont typeface="Arial" panose="020B0604020202020204" pitchFamily="34" charset="0"/>
              <a:buChar char="•"/>
            </a:pPr>
            <a:r>
              <a:rPr lang="en-GB" b="0" i="0" dirty="0">
                <a:solidFill>
                  <a:srgbClr val="333333"/>
                </a:solidFill>
                <a:effectLst/>
                <a:latin typeface="Helvetica Neue"/>
              </a:rPr>
              <a:t>Spend money on more biological replicates, if possible.</a:t>
            </a:r>
          </a:p>
          <a:p>
            <a:pPr marL="742950" lvl="1" indent="-285750" algn="l">
              <a:buFont typeface="Arial" panose="020B0604020202020204" pitchFamily="34" charset="0"/>
              <a:buChar char="•"/>
            </a:pPr>
            <a:r>
              <a:rPr lang="en-GB" b="0" i="0" dirty="0">
                <a:solidFill>
                  <a:srgbClr val="333333"/>
                </a:solidFill>
                <a:effectLst/>
                <a:latin typeface="Helvetica Neue"/>
              </a:rPr>
              <a:t>Generally recommended to have read length 50 - 75 bp</a:t>
            </a:r>
          </a:p>
          <a:p>
            <a:pPr algn="l">
              <a:buFont typeface="Arial" panose="020B0604020202020204" pitchFamily="34" charset="0"/>
              <a:buChar char="•"/>
            </a:pPr>
            <a:r>
              <a:rPr lang="en-GB" b="1" i="0" dirty="0">
                <a:solidFill>
                  <a:srgbClr val="333333"/>
                </a:solidFill>
                <a:effectLst/>
                <a:latin typeface="Helvetica Neue"/>
              </a:rPr>
              <a:t>Gene-level differential expression with detection of lowly-expressed genes:</a:t>
            </a:r>
            <a:endParaRPr lang="en-GB" b="0" i="0" dirty="0">
              <a:solidFill>
                <a:srgbClr val="333333"/>
              </a:solidFill>
              <a:effectLst/>
              <a:latin typeface="Helvetica Neue"/>
            </a:endParaRPr>
          </a:p>
          <a:p>
            <a:pPr marL="742950" lvl="1" indent="-285750" algn="l">
              <a:buFont typeface="Arial" panose="020B0604020202020204" pitchFamily="34" charset="0"/>
              <a:buChar char="•"/>
            </a:pPr>
            <a:r>
              <a:rPr lang="en-GB" b="0" i="0" dirty="0">
                <a:solidFill>
                  <a:srgbClr val="333333"/>
                </a:solidFill>
                <a:effectLst/>
                <a:latin typeface="Helvetica Neue"/>
              </a:rPr>
              <a:t>Similarly benefits from replicates more than sequencing depth.</a:t>
            </a:r>
          </a:p>
          <a:p>
            <a:pPr marL="742950" lvl="1" indent="-285750" algn="l">
              <a:buFont typeface="Arial" panose="020B0604020202020204" pitchFamily="34" charset="0"/>
              <a:buChar char="•"/>
            </a:pPr>
            <a:r>
              <a:rPr lang="en-GB" b="0" i="0" dirty="0">
                <a:solidFill>
                  <a:srgbClr val="333333"/>
                </a:solidFill>
                <a:effectLst/>
                <a:latin typeface="Helvetica Neue"/>
              </a:rPr>
              <a:t>Sequence deeper with at least 30-60 million reads depending on level of expression (start with 30 million with a good number of replicates).</a:t>
            </a:r>
          </a:p>
          <a:p>
            <a:pPr marL="742950" lvl="1" indent="-285750" algn="l">
              <a:buFont typeface="Arial" panose="020B0604020202020204" pitchFamily="34" charset="0"/>
              <a:buChar char="•"/>
            </a:pPr>
            <a:r>
              <a:rPr lang="en-GB" b="0" i="0" dirty="0">
                <a:solidFill>
                  <a:srgbClr val="333333"/>
                </a:solidFill>
                <a:effectLst/>
                <a:latin typeface="Helvetica Neue"/>
              </a:rPr>
              <a:t>Generally recommended to have read length 50 – 75 bp</a:t>
            </a:r>
          </a:p>
          <a:p>
            <a:pPr algn="l">
              <a:buFont typeface="Arial" panose="020B0604020202020204" pitchFamily="34" charset="0"/>
              <a:buChar char="•"/>
            </a:pPr>
            <a:r>
              <a:rPr lang="en-GB" b="1" i="0" dirty="0">
                <a:solidFill>
                  <a:srgbClr val="333333"/>
                </a:solidFill>
                <a:effectLst/>
                <a:latin typeface="Helvetica Neue"/>
              </a:rPr>
              <a:t>Isoform-level differential expression:</a:t>
            </a:r>
            <a:endParaRPr lang="en-GB" b="0" i="0" dirty="0">
              <a:solidFill>
                <a:srgbClr val="333333"/>
              </a:solidFill>
              <a:effectLst/>
              <a:latin typeface="Helvetica Neue"/>
            </a:endParaRPr>
          </a:p>
          <a:p>
            <a:pPr marL="742950" lvl="1" indent="-285750" algn="l">
              <a:buFont typeface="Arial" panose="020B0604020202020204" pitchFamily="34" charset="0"/>
              <a:buChar char="•"/>
            </a:pPr>
            <a:r>
              <a:rPr lang="en-GB" b="0" i="0" dirty="0">
                <a:solidFill>
                  <a:srgbClr val="333333"/>
                </a:solidFill>
                <a:effectLst/>
                <a:latin typeface="Helvetica Neue"/>
              </a:rPr>
              <a:t>Of known isoforms, suggested to have a depth of at least 30 million reads per sample and paired-end reads.</a:t>
            </a:r>
          </a:p>
          <a:p>
            <a:pPr marL="742950" lvl="1" indent="-285750" algn="l">
              <a:buFont typeface="Arial" panose="020B0604020202020204" pitchFamily="34" charset="0"/>
              <a:buChar char="•"/>
            </a:pPr>
            <a:r>
              <a:rPr lang="en-GB" b="0" i="0" dirty="0">
                <a:solidFill>
                  <a:srgbClr val="333333"/>
                </a:solidFill>
                <a:effectLst/>
                <a:latin typeface="Helvetica Neue"/>
              </a:rPr>
              <a:t>Of novel isoforms should have more depth (&gt; 60 million reads per sample).</a:t>
            </a:r>
          </a:p>
          <a:p>
            <a:pPr marL="742950" lvl="1" indent="-285750" algn="l">
              <a:buFont typeface="Arial" panose="020B0604020202020204" pitchFamily="34" charset="0"/>
              <a:buChar char="•"/>
            </a:pPr>
            <a:r>
              <a:rPr lang="en-GB" b="0" i="0" dirty="0">
                <a:solidFill>
                  <a:srgbClr val="333333"/>
                </a:solidFill>
                <a:effectLst/>
                <a:latin typeface="Helvetica Neue"/>
              </a:rPr>
              <a:t>Choose biological replicates over paired/deeper sequencing.</a:t>
            </a:r>
          </a:p>
          <a:p>
            <a:pPr marL="742950" lvl="1" indent="-285750" algn="l">
              <a:buFont typeface="Arial" panose="020B0604020202020204" pitchFamily="34" charset="0"/>
              <a:buChar char="•"/>
            </a:pPr>
            <a:r>
              <a:rPr lang="en-GB" b="0" i="0" dirty="0">
                <a:solidFill>
                  <a:srgbClr val="333333"/>
                </a:solidFill>
                <a:effectLst/>
                <a:latin typeface="Helvetica Neue"/>
              </a:rPr>
              <a:t>Generally recommended to have read length &gt;= 50 bp, but longer is better as the reads will be more likely to cross exon junctions</a:t>
            </a:r>
          </a:p>
          <a:p>
            <a:pPr marL="742950" lvl="1" indent="-285750" algn="l">
              <a:buFont typeface="Arial" panose="020B0604020202020204" pitchFamily="34" charset="0"/>
              <a:buChar char="•"/>
            </a:pPr>
            <a:r>
              <a:rPr lang="en-GB" b="0" i="0" dirty="0">
                <a:solidFill>
                  <a:srgbClr val="333333"/>
                </a:solidFill>
                <a:effectLst/>
                <a:latin typeface="Helvetica Neue"/>
              </a:rPr>
              <a:t>Perform careful QC of RNA quality. Be careful to use high quality preparation methods and restrict analysis to high quality RIN # samples.</a:t>
            </a:r>
          </a:p>
          <a:p>
            <a:pPr algn="l">
              <a:buFont typeface="Arial" panose="020B0604020202020204" pitchFamily="34" charset="0"/>
              <a:buChar char="•"/>
            </a:pPr>
            <a:r>
              <a:rPr lang="en-GB" b="1" i="0" dirty="0">
                <a:solidFill>
                  <a:srgbClr val="333333"/>
                </a:solidFill>
                <a:effectLst/>
                <a:latin typeface="Helvetica Neue"/>
              </a:rPr>
              <a:t>Other types of RNA analyses (intron retention, small RNA-</a:t>
            </a:r>
            <a:r>
              <a:rPr lang="en-GB" b="1" i="0" dirty="0" err="1">
                <a:solidFill>
                  <a:srgbClr val="333333"/>
                </a:solidFill>
                <a:effectLst/>
                <a:latin typeface="Helvetica Neue"/>
              </a:rPr>
              <a:t>Seq</a:t>
            </a:r>
            <a:r>
              <a:rPr lang="en-GB" b="1" i="0" dirty="0">
                <a:solidFill>
                  <a:srgbClr val="333333"/>
                </a:solidFill>
                <a:effectLst/>
                <a:latin typeface="Helvetica Neue"/>
              </a:rPr>
              <a:t>, etc.):</a:t>
            </a:r>
            <a:endParaRPr lang="en-GB" b="0" i="0" dirty="0">
              <a:solidFill>
                <a:srgbClr val="333333"/>
              </a:solidFill>
              <a:effectLst/>
              <a:latin typeface="Helvetica Neue"/>
            </a:endParaRPr>
          </a:p>
          <a:p>
            <a:pPr marL="742950" lvl="1" indent="-285750" algn="l">
              <a:buFont typeface="Arial" panose="020B0604020202020204" pitchFamily="34" charset="0"/>
              <a:buChar char="•"/>
            </a:pPr>
            <a:r>
              <a:rPr lang="en-GB" b="0" i="0" dirty="0">
                <a:solidFill>
                  <a:srgbClr val="333333"/>
                </a:solidFill>
                <a:effectLst/>
                <a:latin typeface="Helvetica Neue"/>
              </a:rPr>
              <a:t>Different recommendations depending on the analysis.</a:t>
            </a:r>
          </a:p>
          <a:p>
            <a:pPr marL="742950" lvl="1" indent="-285750" algn="l">
              <a:buFont typeface="Arial" panose="020B0604020202020204" pitchFamily="34" charset="0"/>
              <a:buChar char="•"/>
            </a:pPr>
            <a:r>
              <a:rPr lang="en-GB" b="0" i="0" dirty="0">
                <a:solidFill>
                  <a:srgbClr val="333333"/>
                </a:solidFill>
                <a:effectLst/>
                <a:latin typeface="Helvetica Neue"/>
              </a:rPr>
              <a:t>Almost always more biological replicates are better!</a:t>
            </a:r>
          </a:p>
        </p:txBody>
      </p:sp>
    </p:spTree>
    <p:extLst>
      <p:ext uri="{BB962C8B-B14F-4D97-AF65-F5344CB8AC3E}">
        <p14:creationId xmlns:p14="http://schemas.microsoft.com/office/powerpoint/2010/main" val="106638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D7CB39-7C37-49F9-B21B-E710E0730469}"/>
              </a:ext>
            </a:extLst>
          </p:cNvPr>
          <p:cNvSpPr txBox="1"/>
          <p:nvPr/>
        </p:nvSpPr>
        <p:spPr>
          <a:xfrm>
            <a:off x="713295" y="1342530"/>
            <a:ext cx="10765410" cy="4524315"/>
          </a:xfrm>
          <a:prstGeom prst="rect">
            <a:avLst/>
          </a:prstGeom>
          <a:noFill/>
        </p:spPr>
        <p:txBody>
          <a:bodyPr wrap="square">
            <a:spAutoFit/>
          </a:bodyPr>
          <a:lstStyle/>
          <a:p>
            <a:pPr algn="l">
              <a:buFont typeface="Arial" panose="020B0604020202020204" pitchFamily="34" charset="0"/>
              <a:buChar char="•"/>
            </a:pPr>
            <a:r>
              <a:rPr lang="en-GB" b="1" i="0" dirty="0">
                <a:solidFill>
                  <a:srgbClr val="333333"/>
                </a:solidFill>
                <a:effectLst/>
                <a:latin typeface="Helvetica Neue"/>
              </a:rPr>
              <a:t>Technical replicates:</a:t>
            </a:r>
            <a:r>
              <a:rPr lang="en-GB" b="0" i="0" dirty="0">
                <a:solidFill>
                  <a:srgbClr val="333333"/>
                </a:solidFill>
                <a:effectLst/>
                <a:latin typeface="Helvetica Neue"/>
              </a:rPr>
              <a:t> use the same biological sample to repeat the technical or experimental steps in order to accurately measure technical variation and remove it during analysis.</a:t>
            </a:r>
          </a:p>
          <a:p>
            <a:pPr algn="l">
              <a:buFont typeface="Arial" panose="020B0604020202020204" pitchFamily="34" charset="0"/>
              <a:buChar char="•"/>
            </a:pPr>
            <a:r>
              <a:rPr lang="en-GB" b="1" i="0" dirty="0">
                <a:solidFill>
                  <a:srgbClr val="333333"/>
                </a:solidFill>
                <a:effectLst/>
                <a:latin typeface="Helvetica Neue"/>
              </a:rPr>
              <a:t>Biological replicates</a:t>
            </a:r>
            <a:r>
              <a:rPr lang="en-GB" b="0" i="0" dirty="0">
                <a:solidFill>
                  <a:srgbClr val="333333"/>
                </a:solidFill>
                <a:effectLst/>
                <a:latin typeface="Helvetica Neue"/>
              </a:rPr>
              <a:t> use different biological samples of the same condition to measure the biological variation between samples.</a:t>
            </a:r>
          </a:p>
          <a:p>
            <a:pPr algn="l"/>
            <a:r>
              <a:rPr lang="en-GB" b="0" i="0" dirty="0">
                <a:solidFill>
                  <a:srgbClr val="333333"/>
                </a:solidFill>
                <a:effectLst/>
                <a:latin typeface="Helvetica Neue"/>
              </a:rPr>
              <a:t>In the days of microarrays, technical replicates were considered a necessity; however, with the current RNA-</a:t>
            </a:r>
            <a:r>
              <a:rPr lang="en-GB" b="0" i="0" dirty="0" err="1">
                <a:solidFill>
                  <a:srgbClr val="333333"/>
                </a:solidFill>
                <a:effectLst/>
                <a:latin typeface="Helvetica Neue"/>
              </a:rPr>
              <a:t>Seq</a:t>
            </a:r>
            <a:r>
              <a:rPr lang="en-GB" b="0" i="0" dirty="0">
                <a:solidFill>
                  <a:srgbClr val="333333"/>
                </a:solidFill>
                <a:effectLst/>
                <a:latin typeface="Helvetica Neue"/>
              </a:rPr>
              <a:t> technologies, technical variation is much lower than biological variation and </a:t>
            </a:r>
            <a:r>
              <a:rPr lang="en-GB" b="1" i="0" dirty="0">
                <a:solidFill>
                  <a:srgbClr val="333333"/>
                </a:solidFill>
                <a:effectLst/>
                <a:latin typeface="Helvetica Neue"/>
              </a:rPr>
              <a:t>technical replicates are </a:t>
            </a:r>
            <a:r>
              <a:rPr lang="en-GB" b="1" i="0" dirty="0" err="1">
                <a:solidFill>
                  <a:srgbClr val="333333"/>
                </a:solidFill>
                <a:effectLst/>
                <a:latin typeface="Helvetica Neue"/>
              </a:rPr>
              <a:t>unneccessary</a:t>
            </a:r>
            <a:r>
              <a:rPr lang="en-GB" b="0" i="0" dirty="0">
                <a:solidFill>
                  <a:srgbClr val="333333"/>
                </a:solidFill>
                <a:effectLst/>
                <a:latin typeface="Helvetica Neue"/>
              </a:rPr>
              <a:t>.</a:t>
            </a:r>
          </a:p>
          <a:p>
            <a:pPr algn="l"/>
            <a:r>
              <a:rPr lang="en-GB" b="0" i="0" dirty="0">
                <a:solidFill>
                  <a:srgbClr val="333333"/>
                </a:solidFill>
                <a:effectLst/>
                <a:latin typeface="Helvetica Neue"/>
              </a:rPr>
              <a:t>In contrast, </a:t>
            </a:r>
            <a:r>
              <a:rPr lang="en-GB" b="1" i="0" dirty="0">
                <a:solidFill>
                  <a:srgbClr val="333333"/>
                </a:solidFill>
                <a:effectLst/>
                <a:latin typeface="Helvetica Neue"/>
              </a:rPr>
              <a:t>biological replicates are absolutely essential</a:t>
            </a:r>
            <a:r>
              <a:rPr lang="en-GB" b="0" i="0" dirty="0">
                <a:solidFill>
                  <a:srgbClr val="333333"/>
                </a:solidFill>
                <a:effectLst/>
                <a:latin typeface="Helvetica Neue"/>
              </a:rPr>
              <a:t> for differential expression analysis. For mice or rats, this might be easy to determine what constitutes a different biological sample, but it’s a bit </a:t>
            </a:r>
            <a:r>
              <a:rPr lang="en-GB" b="1" i="0" dirty="0">
                <a:solidFill>
                  <a:srgbClr val="333333"/>
                </a:solidFill>
                <a:effectLst/>
                <a:latin typeface="Helvetica Neue"/>
              </a:rPr>
              <a:t>more difficult to determine for cell lines</a:t>
            </a:r>
            <a:r>
              <a:rPr lang="en-GB" b="0" i="0" dirty="0">
                <a:solidFill>
                  <a:srgbClr val="333333"/>
                </a:solidFill>
                <a:effectLst/>
                <a:latin typeface="Helvetica Neue"/>
              </a:rPr>
              <a:t>. </a:t>
            </a:r>
            <a:r>
              <a:rPr lang="en-GB" b="0" i="0" u="none" strike="noStrike" dirty="0">
                <a:solidFill>
                  <a:srgbClr val="337AB7"/>
                </a:solidFill>
                <a:effectLst/>
                <a:latin typeface="Helvetica Neue"/>
                <a:hlinkClick r:id="rId2"/>
              </a:rPr>
              <a:t>This article</a:t>
            </a:r>
            <a:r>
              <a:rPr lang="en-GB" b="0" i="0" dirty="0">
                <a:solidFill>
                  <a:srgbClr val="333333"/>
                </a:solidFill>
                <a:effectLst/>
                <a:latin typeface="Helvetica Neue"/>
              </a:rPr>
              <a:t> gives some great recommendations for cell line replicates.</a:t>
            </a:r>
          </a:p>
          <a:p>
            <a:pPr algn="l"/>
            <a:r>
              <a:rPr lang="en-GB" b="0" i="0" dirty="0">
                <a:solidFill>
                  <a:srgbClr val="333333"/>
                </a:solidFill>
                <a:effectLst/>
                <a:latin typeface="Helvetica Neue"/>
              </a:rPr>
              <a:t>For differential expression analysis, the more biological replicates, the better the estimates of biological variation and the more precise our estimates of the mean expression levels. This leads to more accurate </a:t>
            </a:r>
            <a:r>
              <a:rPr lang="en-GB" b="0" i="0" dirty="0" err="1">
                <a:solidFill>
                  <a:srgbClr val="333333"/>
                </a:solidFill>
                <a:effectLst/>
                <a:latin typeface="Helvetica Neue"/>
              </a:rPr>
              <a:t>modeling</a:t>
            </a:r>
            <a:r>
              <a:rPr lang="en-GB" b="0" i="0" dirty="0">
                <a:solidFill>
                  <a:srgbClr val="333333"/>
                </a:solidFill>
                <a:effectLst/>
                <a:latin typeface="Helvetica Neue"/>
              </a:rPr>
              <a:t> of our data and identification of more differentially expressed genes. This is also reflected for statistical power. More reads marginally affect your ability to differential genes while increasing the number of biological replicates has a strong effect.</a:t>
            </a:r>
          </a:p>
        </p:txBody>
      </p:sp>
    </p:spTree>
    <p:extLst>
      <p:ext uri="{BB962C8B-B14F-4D97-AF65-F5344CB8AC3E}">
        <p14:creationId xmlns:p14="http://schemas.microsoft.com/office/powerpoint/2010/main" val="288317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AFDB4-89D5-436B-A040-3F43D4FA2280}"/>
              </a:ext>
            </a:extLst>
          </p:cNvPr>
          <p:cNvSpPr txBox="1"/>
          <p:nvPr/>
        </p:nvSpPr>
        <p:spPr>
          <a:xfrm>
            <a:off x="758227" y="376648"/>
            <a:ext cx="10431855" cy="646331"/>
          </a:xfrm>
          <a:prstGeom prst="rect">
            <a:avLst/>
          </a:prstGeom>
          <a:noFill/>
        </p:spPr>
        <p:txBody>
          <a:bodyPr wrap="square">
            <a:spAutoFit/>
          </a:bodyPr>
          <a:lstStyle/>
          <a:p>
            <a:pPr algn="l"/>
            <a:r>
              <a:rPr lang="en-GB" sz="3600" b="0" i="0" dirty="0">
                <a:solidFill>
                  <a:srgbClr val="333333"/>
                </a:solidFill>
                <a:effectLst/>
                <a:latin typeface="Helvetica Neue"/>
              </a:rPr>
              <a:t>Best practices for experimental design</a:t>
            </a:r>
          </a:p>
        </p:txBody>
      </p:sp>
      <p:sp>
        <p:nvSpPr>
          <p:cNvPr id="5" name="TextBox 4">
            <a:extLst>
              <a:ext uri="{FF2B5EF4-FFF2-40B4-BE49-F238E27FC236}">
                <a16:creationId xmlns:a16="http://schemas.microsoft.com/office/drawing/2014/main" id="{810A49E0-8CBB-49BE-8898-ECCE3536FDA4}"/>
              </a:ext>
            </a:extLst>
          </p:cNvPr>
          <p:cNvSpPr txBox="1"/>
          <p:nvPr/>
        </p:nvSpPr>
        <p:spPr>
          <a:xfrm>
            <a:off x="590737" y="1614276"/>
            <a:ext cx="10766833" cy="369332"/>
          </a:xfrm>
          <a:prstGeom prst="rect">
            <a:avLst/>
          </a:prstGeom>
          <a:noFill/>
        </p:spPr>
        <p:txBody>
          <a:bodyPr wrap="square">
            <a:spAutoFit/>
          </a:bodyPr>
          <a:lstStyle/>
          <a:p>
            <a:r>
              <a:rPr lang="en-GB" b="0" i="0" dirty="0">
                <a:solidFill>
                  <a:srgbClr val="333333"/>
                </a:solidFill>
                <a:effectLst/>
                <a:latin typeface="Helvetica Neue"/>
              </a:rPr>
              <a:t>In a typical biological experiment, you will encounter various sources of variation that are either:</a:t>
            </a:r>
            <a:endParaRPr lang="en-GB" dirty="0"/>
          </a:p>
        </p:txBody>
      </p:sp>
      <p:sp>
        <p:nvSpPr>
          <p:cNvPr id="7" name="TextBox 6">
            <a:extLst>
              <a:ext uri="{FF2B5EF4-FFF2-40B4-BE49-F238E27FC236}">
                <a16:creationId xmlns:a16="http://schemas.microsoft.com/office/drawing/2014/main" id="{58175A47-73F1-4B76-917B-F881626615A6}"/>
              </a:ext>
            </a:extLst>
          </p:cNvPr>
          <p:cNvSpPr txBox="1"/>
          <p:nvPr/>
        </p:nvSpPr>
        <p:spPr>
          <a:xfrm>
            <a:off x="758227" y="2236392"/>
            <a:ext cx="8901819" cy="646331"/>
          </a:xfrm>
          <a:prstGeom prst="rect">
            <a:avLst/>
          </a:prstGeom>
          <a:noFill/>
        </p:spPr>
        <p:txBody>
          <a:bodyPr wrap="square">
            <a:spAutoFit/>
          </a:bodyPr>
          <a:lstStyle/>
          <a:p>
            <a:pPr algn="l">
              <a:buFont typeface="Arial" panose="020B0604020202020204" pitchFamily="34" charset="0"/>
              <a:buChar char="•"/>
            </a:pPr>
            <a:r>
              <a:rPr lang="en-GB" b="1" i="0" dirty="0">
                <a:solidFill>
                  <a:srgbClr val="333333"/>
                </a:solidFill>
                <a:effectLst/>
                <a:latin typeface="Helvetica Neue"/>
              </a:rPr>
              <a:t>  desirable</a:t>
            </a:r>
            <a:r>
              <a:rPr lang="en-GB" b="0" i="0" dirty="0">
                <a:solidFill>
                  <a:srgbClr val="333333"/>
                </a:solidFill>
                <a:effectLst/>
                <a:latin typeface="Helvetica Neue"/>
              </a:rPr>
              <a:t> because they are part of your experimental factors. These are typically  the one you first think of when you design your experiment.</a:t>
            </a:r>
          </a:p>
        </p:txBody>
      </p:sp>
      <p:sp>
        <p:nvSpPr>
          <p:cNvPr id="9" name="TextBox 8">
            <a:extLst>
              <a:ext uri="{FF2B5EF4-FFF2-40B4-BE49-F238E27FC236}">
                <a16:creationId xmlns:a16="http://schemas.microsoft.com/office/drawing/2014/main" id="{C080BFF1-9AF1-437D-81EB-2981D3C8EB8F}"/>
              </a:ext>
            </a:extLst>
          </p:cNvPr>
          <p:cNvSpPr txBox="1"/>
          <p:nvPr/>
        </p:nvSpPr>
        <p:spPr>
          <a:xfrm>
            <a:off x="758226" y="3135507"/>
            <a:ext cx="9952023" cy="646331"/>
          </a:xfrm>
          <a:prstGeom prst="rect">
            <a:avLst/>
          </a:prstGeom>
          <a:noFill/>
        </p:spPr>
        <p:txBody>
          <a:bodyPr wrap="square">
            <a:spAutoFit/>
          </a:bodyPr>
          <a:lstStyle/>
          <a:p>
            <a:pPr algn="l">
              <a:buFont typeface="Arial" panose="020B0604020202020204" pitchFamily="34" charset="0"/>
              <a:buChar char="•"/>
            </a:pPr>
            <a:r>
              <a:rPr lang="en-GB" b="1" i="0" dirty="0">
                <a:solidFill>
                  <a:srgbClr val="333333"/>
                </a:solidFill>
                <a:effectLst/>
                <a:latin typeface="Helvetica Neue"/>
              </a:rPr>
              <a:t>  undesirable</a:t>
            </a:r>
            <a:r>
              <a:rPr lang="en-GB" b="0" i="0" dirty="0">
                <a:solidFill>
                  <a:srgbClr val="333333"/>
                </a:solidFill>
                <a:effectLst/>
                <a:latin typeface="Helvetica Neue"/>
              </a:rPr>
              <a:t> (unwanted) because you are not interested in them. Although you might not list them, they will still affect the outcome of your experiment.</a:t>
            </a:r>
          </a:p>
        </p:txBody>
      </p:sp>
    </p:spTree>
    <p:extLst>
      <p:ext uri="{BB962C8B-B14F-4D97-AF65-F5344CB8AC3E}">
        <p14:creationId xmlns:p14="http://schemas.microsoft.com/office/powerpoint/2010/main" val="56054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A4DF80-934E-4F29-9B34-D0C6CD158F54}"/>
              </a:ext>
            </a:extLst>
          </p:cNvPr>
          <p:cNvSpPr txBox="1"/>
          <p:nvPr/>
        </p:nvSpPr>
        <p:spPr>
          <a:xfrm>
            <a:off x="531892" y="331381"/>
            <a:ext cx="6097508" cy="646331"/>
          </a:xfrm>
          <a:prstGeom prst="rect">
            <a:avLst/>
          </a:prstGeom>
          <a:noFill/>
        </p:spPr>
        <p:txBody>
          <a:bodyPr wrap="square">
            <a:spAutoFit/>
          </a:bodyPr>
          <a:lstStyle/>
          <a:p>
            <a:pPr algn="l"/>
            <a:r>
              <a:rPr lang="en-GB" sz="3600" b="0" i="0" dirty="0">
                <a:solidFill>
                  <a:srgbClr val="333333"/>
                </a:solidFill>
                <a:effectLst/>
                <a:latin typeface="Helvetica Neue"/>
              </a:rPr>
              <a:t>A case study</a:t>
            </a:r>
          </a:p>
        </p:txBody>
      </p:sp>
      <p:sp>
        <p:nvSpPr>
          <p:cNvPr id="5" name="TextBox 4">
            <a:extLst>
              <a:ext uri="{FF2B5EF4-FFF2-40B4-BE49-F238E27FC236}">
                <a16:creationId xmlns:a16="http://schemas.microsoft.com/office/drawing/2014/main" id="{43947626-58F3-4FF3-8D0F-B82D04C53973}"/>
              </a:ext>
            </a:extLst>
          </p:cNvPr>
          <p:cNvSpPr txBox="1"/>
          <p:nvPr/>
        </p:nvSpPr>
        <p:spPr>
          <a:xfrm>
            <a:off x="341768" y="1451314"/>
            <a:ext cx="4854921" cy="646331"/>
          </a:xfrm>
          <a:prstGeom prst="rect">
            <a:avLst/>
          </a:prstGeom>
          <a:noFill/>
        </p:spPr>
        <p:txBody>
          <a:bodyPr wrap="square">
            <a:spAutoFit/>
          </a:bodyPr>
          <a:lstStyle/>
          <a:p>
            <a:r>
              <a:rPr lang="en-GB" b="0" i="0" dirty="0">
                <a:solidFill>
                  <a:srgbClr val="333333"/>
                </a:solidFill>
                <a:effectLst/>
                <a:latin typeface="Helvetica Neue"/>
              </a:rPr>
              <a:t>experimental design to study a disease assay experiment.</a:t>
            </a:r>
            <a:endParaRPr lang="en-GB" dirty="0"/>
          </a:p>
        </p:txBody>
      </p:sp>
      <p:sp>
        <p:nvSpPr>
          <p:cNvPr id="7" name="TextBox 6">
            <a:extLst>
              <a:ext uri="{FF2B5EF4-FFF2-40B4-BE49-F238E27FC236}">
                <a16:creationId xmlns:a16="http://schemas.microsoft.com/office/drawing/2014/main" id="{0419DE13-1AA8-42A0-8D5C-B30AFD528AE0}"/>
              </a:ext>
            </a:extLst>
          </p:cNvPr>
          <p:cNvSpPr txBox="1"/>
          <p:nvPr/>
        </p:nvSpPr>
        <p:spPr>
          <a:xfrm>
            <a:off x="341770" y="2505175"/>
            <a:ext cx="4990722" cy="1200329"/>
          </a:xfrm>
          <a:prstGeom prst="rect">
            <a:avLst/>
          </a:prstGeom>
          <a:noFill/>
        </p:spPr>
        <p:txBody>
          <a:bodyPr wrap="square">
            <a:spAutoFit/>
          </a:bodyPr>
          <a:lstStyle/>
          <a:p>
            <a:pPr algn="just"/>
            <a:r>
              <a:rPr lang="en-GB" b="0" i="0" dirty="0">
                <a:solidFill>
                  <a:srgbClr val="333333"/>
                </a:solidFill>
                <a:effectLst/>
                <a:latin typeface="Helvetica Neue"/>
              </a:rPr>
              <a:t>Goal is to measure the effect of a plant pathogen called “</a:t>
            </a:r>
            <a:r>
              <a:rPr lang="en-GB" b="0" i="1" dirty="0" err="1">
                <a:solidFill>
                  <a:srgbClr val="333333"/>
                </a:solidFill>
                <a:effectLst/>
                <a:latin typeface="Helvetica Neue"/>
              </a:rPr>
              <a:t>Designus</a:t>
            </a:r>
            <a:r>
              <a:rPr lang="en-GB" b="0" i="1" dirty="0">
                <a:solidFill>
                  <a:srgbClr val="333333"/>
                </a:solidFill>
                <a:effectLst/>
                <a:latin typeface="Helvetica Neue"/>
              </a:rPr>
              <a:t> </a:t>
            </a:r>
            <a:r>
              <a:rPr lang="en-GB" b="0" i="1" dirty="0" err="1">
                <a:solidFill>
                  <a:srgbClr val="333333"/>
                </a:solidFill>
                <a:effectLst/>
                <a:latin typeface="Helvetica Neue"/>
              </a:rPr>
              <a:t>malatesta</a:t>
            </a:r>
            <a:r>
              <a:rPr lang="en-GB" b="0" i="0" dirty="0">
                <a:solidFill>
                  <a:srgbClr val="333333"/>
                </a:solidFill>
                <a:effectLst/>
                <a:latin typeface="Helvetica Neue"/>
              </a:rPr>
              <a:t>” on two plant genotypes: one resistant to the pathogen (labelled “</a:t>
            </a:r>
            <a:r>
              <a:rPr lang="en-GB" b="0" i="1" dirty="0">
                <a:solidFill>
                  <a:srgbClr val="333333"/>
                </a:solidFill>
                <a:effectLst/>
                <a:latin typeface="Helvetica Neue"/>
              </a:rPr>
              <a:t>R</a:t>
            </a:r>
            <a:r>
              <a:rPr lang="en-GB" b="0" i="0" dirty="0">
                <a:solidFill>
                  <a:srgbClr val="333333"/>
                </a:solidFill>
                <a:effectLst/>
                <a:latin typeface="Helvetica Neue"/>
              </a:rPr>
              <a:t>”) and one susceptible (labelled “</a:t>
            </a:r>
            <a:r>
              <a:rPr lang="en-GB" b="0" i="1" dirty="0">
                <a:solidFill>
                  <a:srgbClr val="333333"/>
                </a:solidFill>
                <a:effectLst/>
                <a:latin typeface="Helvetica Neue"/>
              </a:rPr>
              <a:t>S</a:t>
            </a:r>
            <a:r>
              <a:rPr lang="en-GB" b="0" i="0" dirty="0">
                <a:solidFill>
                  <a:srgbClr val="333333"/>
                </a:solidFill>
                <a:effectLst/>
                <a:latin typeface="Helvetica Neue"/>
              </a:rPr>
              <a:t>”)</a:t>
            </a:r>
            <a:endParaRPr lang="en-GB" dirty="0"/>
          </a:p>
        </p:txBody>
      </p:sp>
      <p:sp>
        <p:nvSpPr>
          <p:cNvPr id="9" name="TextBox 8">
            <a:extLst>
              <a:ext uri="{FF2B5EF4-FFF2-40B4-BE49-F238E27FC236}">
                <a16:creationId xmlns:a16="http://schemas.microsoft.com/office/drawing/2014/main" id="{9CC31CE5-05FC-44E0-9752-3960EEFC3519}"/>
              </a:ext>
            </a:extLst>
          </p:cNvPr>
          <p:cNvSpPr txBox="1"/>
          <p:nvPr/>
        </p:nvSpPr>
        <p:spPr>
          <a:xfrm>
            <a:off x="341768" y="4309637"/>
            <a:ext cx="4990722" cy="1200329"/>
          </a:xfrm>
          <a:prstGeom prst="rect">
            <a:avLst/>
          </a:prstGeom>
          <a:noFill/>
        </p:spPr>
        <p:txBody>
          <a:bodyPr wrap="square">
            <a:spAutoFit/>
          </a:bodyPr>
          <a:lstStyle/>
          <a:p>
            <a:pPr algn="just"/>
            <a:r>
              <a:rPr lang="en-GB" b="0" i="0" dirty="0">
                <a:solidFill>
                  <a:srgbClr val="333333"/>
                </a:solidFill>
                <a:effectLst/>
                <a:latin typeface="Helvetica Neue"/>
              </a:rPr>
              <a:t>The experiment consists of a total of 24 individual plants that are placed on two tables in a greenhouse compartment. Each table can </a:t>
            </a:r>
            <a:r>
              <a:rPr lang="en-GB" b="0" i="0" dirty="0" err="1">
                <a:solidFill>
                  <a:srgbClr val="333333"/>
                </a:solidFill>
                <a:effectLst/>
                <a:latin typeface="Helvetica Neue"/>
              </a:rPr>
              <a:t>accomodate</a:t>
            </a:r>
            <a:r>
              <a:rPr lang="en-GB" b="0" i="0" dirty="0">
                <a:solidFill>
                  <a:srgbClr val="333333"/>
                </a:solidFill>
                <a:effectLst/>
                <a:latin typeface="Helvetica Neue"/>
              </a:rPr>
              <a:t> 12 plants</a:t>
            </a:r>
            <a:endParaRPr lang="en-GB" dirty="0"/>
          </a:p>
        </p:txBody>
      </p:sp>
      <p:pic>
        <p:nvPicPr>
          <p:cNvPr id="11" name="Picture 10">
            <a:extLst>
              <a:ext uri="{FF2B5EF4-FFF2-40B4-BE49-F238E27FC236}">
                <a16:creationId xmlns:a16="http://schemas.microsoft.com/office/drawing/2014/main" id="{B88EC423-EEE7-4D29-9CFD-0D5918FCDF45}"/>
              </a:ext>
            </a:extLst>
          </p:cNvPr>
          <p:cNvPicPr>
            <a:picLocks noChangeAspect="1"/>
          </p:cNvPicPr>
          <p:nvPr/>
        </p:nvPicPr>
        <p:blipFill>
          <a:blip r:embed="rId2"/>
          <a:stretch>
            <a:fillRect/>
          </a:stretch>
        </p:blipFill>
        <p:spPr>
          <a:xfrm>
            <a:off x="5770586" y="331381"/>
            <a:ext cx="6100308" cy="6123740"/>
          </a:xfrm>
          <a:prstGeom prst="rect">
            <a:avLst/>
          </a:prstGeom>
        </p:spPr>
      </p:pic>
    </p:spTree>
    <p:extLst>
      <p:ext uri="{BB962C8B-B14F-4D97-AF65-F5344CB8AC3E}">
        <p14:creationId xmlns:p14="http://schemas.microsoft.com/office/powerpoint/2010/main" val="2027971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7B854-B9AD-49B5-9502-FEEB302B7D8F}"/>
              </a:ext>
            </a:extLst>
          </p:cNvPr>
          <p:cNvSpPr txBox="1"/>
          <p:nvPr/>
        </p:nvSpPr>
        <p:spPr>
          <a:xfrm>
            <a:off x="417083" y="296256"/>
            <a:ext cx="6094324" cy="646331"/>
          </a:xfrm>
          <a:prstGeom prst="rect">
            <a:avLst/>
          </a:prstGeom>
          <a:noFill/>
        </p:spPr>
        <p:txBody>
          <a:bodyPr wrap="square">
            <a:spAutoFit/>
          </a:bodyPr>
          <a:lstStyle/>
          <a:p>
            <a:pPr algn="l"/>
            <a:r>
              <a:rPr lang="en-GB" sz="3600" b="0" i="0" dirty="0">
                <a:solidFill>
                  <a:srgbClr val="333333"/>
                </a:solidFill>
                <a:effectLst/>
                <a:latin typeface="Helvetica Neue"/>
              </a:rPr>
              <a:t>Statistical refresher</a:t>
            </a:r>
          </a:p>
        </p:txBody>
      </p:sp>
      <p:sp>
        <p:nvSpPr>
          <p:cNvPr id="5" name="TextBox 4">
            <a:extLst>
              <a:ext uri="{FF2B5EF4-FFF2-40B4-BE49-F238E27FC236}">
                <a16:creationId xmlns:a16="http://schemas.microsoft.com/office/drawing/2014/main" id="{34F555CC-1C36-4CDA-A3F4-BFD8436AD003}"/>
              </a:ext>
            </a:extLst>
          </p:cNvPr>
          <p:cNvSpPr txBox="1"/>
          <p:nvPr/>
        </p:nvSpPr>
        <p:spPr>
          <a:xfrm>
            <a:off x="439917" y="1884247"/>
            <a:ext cx="11312165" cy="2308324"/>
          </a:xfrm>
          <a:prstGeom prst="rect">
            <a:avLst/>
          </a:prstGeom>
          <a:noFill/>
        </p:spPr>
        <p:txBody>
          <a:bodyPr wrap="square">
            <a:spAutoFit/>
          </a:bodyPr>
          <a:lstStyle/>
          <a:p>
            <a:pPr algn="l"/>
            <a:r>
              <a:rPr lang="en-GB" b="0" i="0" dirty="0">
                <a:solidFill>
                  <a:srgbClr val="333333"/>
                </a:solidFill>
                <a:effectLst/>
                <a:latin typeface="Helvetica Neue"/>
              </a:rPr>
              <a:t>While most scientists would rapidly dive into RNA-</a:t>
            </a:r>
            <a:r>
              <a:rPr lang="en-GB" b="0" i="0" dirty="0" err="1">
                <a:solidFill>
                  <a:srgbClr val="333333"/>
                </a:solidFill>
                <a:effectLst/>
                <a:latin typeface="Helvetica Neue"/>
              </a:rPr>
              <a:t>seq</a:t>
            </a:r>
            <a:r>
              <a:rPr lang="en-GB" b="0" i="0" dirty="0">
                <a:solidFill>
                  <a:srgbClr val="333333"/>
                </a:solidFill>
                <a:effectLst/>
                <a:latin typeface="Helvetica Neue"/>
              </a:rPr>
              <a:t> sample preparation and searching for a sequencing provider, it is crucial to spend enough time to refresh one’s statistical knowledge and embrace good experimental design practices. After all, a typical RNA-</a:t>
            </a:r>
            <a:r>
              <a:rPr lang="en-GB" b="0" i="0" dirty="0" err="1">
                <a:solidFill>
                  <a:srgbClr val="333333"/>
                </a:solidFill>
                <a:effectLst/>
                <a:latin typeface="Helvetica Neue"/>
              </a:rPr>
              <a:t>seq</a:t>
            </a:r>
            <a:r>
              <a:rPr lang="en-GB" b="0" i="0" dirty="0">
                <a:solidFill>
                  <a:srgbClr val="333333"/>
                </a:solidFill>
                <a:effectLst/>
                <a:latin typeface="Helvetica Neue"/>
              </a:rPr>
              <a:t> experiment is also an experiment like any other. </a:t>
            </a:r>
          </a:p>
          <a:p>
            <a:pPr algn="l"/>
            <a:endParaRPr lang="en-GB" dirty="0">
              <a:solidFill>
                <a:srgbClr val="333333"/>
              </a:solidFill>
              <a:latin typeface="Helvetica Neue"/>
            </a:endParaRPr>
          </a:p>
          <a:p>
            <a:pPr algn="l"/>
            <a:endParaRPr lang="en-GB" b="0" i="0" dirty="0">
              <a:solidFill>
                <a:srgbClr val="333333"/>
              </a:solidFill>
              <a:effectLst/>
              <a:latin typeface="Helvetica Neue"/>
            </a:endParaRPr>
          </a:p>
          <a:p>
            <a:pPr algn="l"/>
            <a:r>
              <a:rPr lang="en-GB" b="0" i="0" dirty="0">
                <a:solidFill>
                  <a:srgbClr val="333333"/>
                </a:solidFill>
                <a:effectLst/>
                <a:latin typeface="Helvetica Neue"/>
              </a:rPr>
              <a:t>Statistics are often overlooked (at best) or avoided (very often) by wet-lab biologists since it is often thought of being both complex and boring. Yet, this episode will hopefully prove that is can be simply explained and that a few pragmatic considerations will usually save a considerable amount of time and money.</a:t>
            </a:r>
          </a:p>
        </p:txBody>
      </p:sp>
    </p:spTree>
    <p:extLst>
      <p:ext uri="{BB962C8B-B14F-4D97-AF65-F5344CB8AC3E}">
        <p14:creationId xmlns:p14="http://schemas.microsoft.com/office/powerpoint/2010/main" val="311550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4D06E2-0BFE-4588-857E-7F2385F32CFF}"/>
              </a:ext>
            </a:extLst>
          </p:cNvPr>
          <p:cNvPicPr>
            <a:picLocks noChangeAspect="1"/>
          </p:cNvPicPr>
          <p:nvPr/>
        </p:nvPicPr>
        <p:blipFill>
          <a:blip r:embed="rId2"/>
          <a:stretch>
            <a:fillRect/>
          </a:stretch>
        </p:blipFill>
        <p:spPr>
          <a:xfrm>
            <a:off x="3793401" y="661912"/>
            <a:ext cx="7142713" cy="6196088"/>
          </a:xfrm>
          <a:prstGeom prst="rect">
            <a:avLst/>
          </a:prstGeom>
        </p:spPr>
      </p:pic>
      <p:sp>
        <p:nvSpPr>
          <p:cNvPr id="5" name="TextBox 4">
            <a:extLst>
              <a:ext uri="{FF2B5EF4-FFF2-40B4-BE49-F238E27FC236}">
                <a16:creationId xmlns:a16="http://schemas.microsoft.com/office/drawing/2014/main" id="{808DF4DD-E3A7-4338-913D-A266100BD3B9}"/>
              </a:ext>
            </a:extLst>
          </p:cNvPr>
          <p:cNvSpPr txBox="1"/>
          <p:nvPr/>
        </p:nvSpPr>
        <p:spPr>
          <a:xfrm>
            <a:off x="513785" y="141259"/>
            <a:ext cx="6097508" cy="646331"/>
          </a:xfrm>
          <a:prstGeom prst="rect">
            <a:avLst/>
          </a:prstGeom>
          <a:noFill/>
        </p:spPr>
        <p:txBody>
          <a:bodyPr wrap="square">
            <a:spAutoFit/>
          </a:bodyPr>
          <a:lstStyle/>
          <a:p>
            <a:pPr algn="l"/>
            <a:r>
              <a:rPr lang="en-GB" sz="3600" b="0" i="0" dirty="0">
                <a:solidFill>
                  <a:srgbClr val="333333"/>
                </a:solidFill>
                <a:effectLst/>
                <a:latin typeface="Helvetica Neue"/>
              </a:rPr>
              <a:t>Design number 1</a:t>
            </a:r>
          </a:p>
        </p:txBody>
      </p:sp>
      <p:sp>
        <p:nvSpPr>
          <p:cNvPr id="7" name="TextBox 6">
            <a:extLst>
              <a:ext uri="{FF2B5EF4-FFF2-40B4-BE49-F238E27FC236}">
                <a16:creationId xmlns:a16="http://schemas.microsoft.com/office/drawing/2014/main" id="{524EB306-AEFB-4C92-AD94-58AE68F93717}"/>
              </a:ext>
            </a:extLst>
          </p:cNvPr>
          <p:cNvSpPr txBox="1"/>
          <p:nvPr/>
        </p:nvSpPr>
        <p:spPr>
          <a:xfrm>
            <a:off x="323662" y="3664979"/>
            <a:ext cx="4302659" cy="2862322"/>
          </a:xfrm>
          <a:prstGeom prst="rect">
            <a:avLst/>
          </a:prstGeom>
          <a:noFill/>
        </p:spPr>
        <p:txBody>
          <a:bodyPr wrap="square">
            <a:spAutoFit/>
          </a:bodyPr>
          <a:lstStyle/>
          <a:p>
            <a:pPr algn="just"/>
            <a:r>
              <a:rPr lang="en-GB" b="0" i="0" dirty="0">
                <a:solidFill>
                  <a:srgbClr val="333333"/>
                </a:solidFill>
                <a:effectLst/>
                <a:latin typeface="Helvetica Neue"/>
              </a:rPr>
              <a:t>The major issue here is that it is not possible to distinguish the “table effect” (undesirable) from the “genotype” effect since all </a:t>
            </a:r>
            <a:r>
              <a:rPr lang="en-GB" b="0" i="1" dirty="0">
                <a:solidFill>
                  <a:srgbClr val="333333"/>
                </a:solidFill>
                <a:effectLst/>
                <a:latin typeface="Helvetica Neue"/>
              </a:rPr>
              <a:t>S</a:t>
            </a:r>
            <a:r>
              <a:rPr lang="en-GB" b="0" i="0" dirty="0">
                <a:solidFill>
                  <a:srgbClr val="333333"/>
                </a:solidFill>
                <a:effectLst/>
                <a:latin typeface="Helvetica Neue"/>
              </a:rPr>
              <a:t> genotypes are on table 1 while all </a:t>
            </a:r>
            <a:r>
              <a:rPr lang="en-GB" b="0" i="1" dirty="0">
                <a:solidFill>
                  <a:srgbClr val="333333"/>
                </a:solidFill>
                <a:effectLst/>
                <a:latin typeface="Helvetica Neue"/>
              </a:rPr>
              <a:t>R</a:t>
            </a:r>
            <a:r>
              <a:rPr lang="en-GB" b="0" i="0" dirty="0">
                <a:solidFill>
                  <a:srgbClr val="333333"/>
                </a:solidFill>
                <a:effectLst/>
                <a:latin typeface="Helvetica Neue"/>
              </a:rPr>
              <a:t> genotypes are on the table 2. The “table effect” can be assimilated to a temperature effect since plants and pathogen on table 1 might experience a warmer temperature than plants and pathogen on table 2.</a:t>
            </a:r>
            <a:endParaRPr lang="en-GB" dirty="0"/>
          </a:p>
        </p:txBody>
      </p:sp>
    </p:spTree>
    <p:extLst>
      <p:ext uri="{BB962C8B-B14F-4D97-AF65-F5344CB8AC3E}">
        <p14:creationId xmlns:p14="http://schemas.microsoft.com/office/powerpoint/2010/main" val="102252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CC1F2-9377-4652-A009-9FD777701030}"/>
              </a:ext>
            </a:extLst>
          </p:cNvPr>
          <p:cNvPicPr>
            <a:picLocks noChangeAspect="1"/>
          </p:cNvPicPr>
          <p:nvPr/>
        </p:nvPicPr>
        <p:blipFill>
          <a:blip r:embed="rId2"/>
          <a:stretch>
            <a:fillRect/>
          </a:stretch>
        </p:blipFill>
        <p:spPr>
          <a:xfrm>
            <a:off x="3875186" y="688063"/>
            <a:ext cx="7403924" cy="6169937"/>
          </a:xfrm>
          <a:prstGeom prst="rect">
            <a:avLst/>
          </a:prstGeom>
        </p:spPr>
      </p:pic>
      <p:sp>
        <p:nvSpPr>
          <p:cNvPr id="5" name="TextBox 4">
            <a:extLst>
              <a:ext uri="{FF2B5EF4-FFF2-40B4-BE49-F238E27FC236}">
                <a16:creationId xmlns:a16="http://schemas.microsoft.com/office/drawing/2014/main" id="{B3EF7C13-65E9-4BEF-9BE1-7116A62F8F6E}"/>
              </a:ext>
            </a:extLst>
          </p:cNvPr>
          <p:cNvSpPr txBox="1"/>
          <p:nvPr/>
        </p:nvSpPr>
        <p:spPr>
          <a:xfrm>
            <a:off x="359877" y="3674032"/>
            <a:ext cx="4411300" cy="2862322"/>
          </a:xfrm>
          <a:prstGeom prst="rect">
            <a:avLst/>
          </a:prstGeom>
          <a:noFill/>
        </p:spPr>
        <p:txBody>
          <a:bodyPr wrap="square">
            <a:spAutoFit/>
          </a:bodyPr>
          <a:lstStyle/>
          <a:p>
            <a:pPr algn="just"/>
            <a:r>
              <a:rPr lang="en-GB" b="0" i="0" dirty="0">
                <a:solidFill>
                  <a:srgbClr val="333333"/>
                </a:solidFill>
                <a:effectLst/>
                <a:latin typeface="Helvetica Neue"/>
              </a:rPr>
              <a:t>The major issue with this design is that we might end up with an unbalanced number of genotypes from the </a:t>
            </a:r>
            <a:r>
              <a:rPr lang="en-GB" b="0" i="1" dirty="0">
                <a:solidFill>
                  <a:srgbClr val="333333"/>
                </a:solidFill>
                <a:effectLst/>
                <a:latin typeface="Helvetica Neue"/>
              </a:rPr>
              <a:t>S</a:t>
            </a:r>
            <a:r>
              <a:rPr lang="en-GB" b="0" i="0" dirty="0">
                <a:solidFill>
                  <a:srgbClr val="333333"/>
                </a:solidFill>
                <a:effectLst/>
                <a:latin typeface="Helvetica Neue"/>
              </a:rPr>
              <a:t> or </a:t>
            </a:r>
            <a:r>
              <a:rPr lang="en-GB" b="0" i="1" dirty="0">
                <a:solidFill>
                  <a:srgbClr val="333333"/>
                </a:solidFill>
                <a:effectLst/>
                <a:latin typeface="Helvetica Neue"/>
              </a:rPr>
              <a:t>R</a:t>
            </a:r>
            <a:r>
              <a:rPr lang="en-GB" b="0" i="0" dirty="0">
                <a:solidFill>
                  <a:srgbClr val="333333"/>
                </a:solidFill>
                <a:effectLst/>
                <a:latin typeface="Helvetica Neue"/>
              </a:rPr>
              <a:t> class on each table. It would be preferable to have the same number on each genotype.</a:t>
            </a:r>
            <a:br>
              <a:rPr lang="en-GB" dirty="0"/>
            </a:br>
            <a:r>
              <a:rPr lang="en-GB" b="0" i="0" dirty="0">
                <a:solidFill>
                  <a:srgbClr val="333333"/>
                </a:solidFill>
                <a:effectLst/>
                <a:latin typeface="Helvetica Neue"/>
              </a:rPr>
              <a:t>The fact that the infection will also happen for plants located on “half tables”, a yet unidentified source of variation might not be taken into account.</a:t>
            </a:r>
            <a:endParaRPr lang="en-GB" dirty="0"/>
          </a:p>
        </p:txBody>
      </p:sp>
      <p:sp>
        <p:nvSpPr>
          <p:cNvPr id="8" name="TextBox 7">
            <a:extLst>
              <a:ext uri="{FF2B5EF4-FFF2-40B4-BE49-F238E27FC236}">
                <a16:creationId xmlns:a16="http://schemas.microsoft.com/office/drawing/2014/main" id="{2727F5EE-11A1-46A5-9015-475753FB57DD}"/>
              </a:ext>
            </a:extLst>
          </p:cNvPr>
          <p:cNvSpPr txBox="1"/>
          <p:nvPr/>
        </p:nvSpPr>
        <p:spPr>
          <a:xfrm>
            <a:off x="513785" y="141259"/>
            <a:ext cx="6097508" cy="646331"/>
          </a:xfrm>
          <a:prstGeom prst="rect">
            <a:avLst/>
          </a:prstGeom>
          <a:noFill/>
        </p:spPr>
        <p:txBody>
          <a:bodyPr wrap="square">
            <a:spAutoFit/>
          </a:bodyPr>
          <a:lstStyle/>
          <a:p>
            <a:pPr algn="l"/>
            <a:r>
              <a:rPr lang="en-GB" sz="3600" b="0" i="0" dirty="0">
                <a:solidFill>
                  <a:srgbClr val="333333"/>
                </a:solidFill>
                <a:effectLst/>
                <a:latin typeface="Helvetica Neue"/>
              </a:rPr>
              <a:t>Design number 2</a:t>
            </a:r>
          </a:p>
        </p:txBody>
      </p:sp>
    </p:spTree>
    <p:extLst>
      <p:ext uri="{BB962C8B-B14F-4D97-AF65-F5344CB8AC3E}">
        <p14:creationId xmlns:p14="http://schemas.microsoft.com/office/powerpoint/2010/main" val="1837545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BD51E-0374-44DE-8CAB-8DFA56F014C6}"/>
              </a:ext>
            </a:extLst>
          </p:cNvPr>
          <p:cNvSpPr txBox="1"/>
          <p:nvPr/>
        </p:nvSpPr>
        <p:spPr>
          <a:xfrm>
            <a:off x="414195" y="204633"/>
            <a:ext cx="11056545" cy="584775"/>
          </a:xfrm>
          <a:prstGeom prst="rect">
            <a:avLst/>
          </a:prstGeom>
          <a:noFill/>
        </p:spPr>
        <p:txBody>
          <a:bodyPr wrap="square">
            <a:spAutoFit/>
          </a:bodyPr>
          <a:lstStyle/>
          <a:p>
            <a:pPr algn="l"/>
            <a:r>
              <a:rPr lang="en-GB" sz="3200" b="0" i="0" dirty="0">
                <a:solidFill>
                  <a:srgbClr val="333333"/>
                </a:solidFill>
                <a:effectLst/>
                <a:latin typeface="Helvetica Neue"/>
              </a:rPr>
              <a:t>Design number 3: completely randomized block design</a:t>
            </a:r>
          </a:p>
        </p:txBody>
      </p:sp>
      <p:sp>
        <p:nvSpPr>
          <p:cNvPr id="5" name="TextBox 4">
            <a:extLst>
              <a:ext uri="{FF2B5EF4-FFF2-40B4-BE49-F238E27FC236}">
                <a16:creationId xmlns:a16="http://schemas.microsoft.com/office/drawing/2014/main" id="{F6731FD2-BFE2-4BE5-AAEA-92395B3A33E2}"/>
              </a:ext>
            </a:extLst>
          </p:cNvPr>
          <p:cNvSpPr txBox="1"/>
          <p:nvPr/>
        </p:nvSpPr>
        <p:spPr>
          <a:xfrm>
            <a:off x="486624" y="1726576"/>
            <a:ext cx="4003895" cy="2031325"/>
          </a:xfrm>
          <a:prstGeom prst="rect">
            <a:avLst/>
          </a:prstGeom>
          <a:noFill/>
        </p:spPr>
        <p:txBody>
          <a:bodyPr wrap="square">
            <a:spAutoFit/>
          </a:bodyPr>
          <a:lstStyle/>
          <a:p>
            <a:pPr algn="just">
              <a:buFont typeface="Arial" panose="020B0604020202020204" pitchFamily="34" charset="0"/>
              <a:buChar char="•"/>
            </a:pPr>
            <a:r>
              <a:rPr lang="en-GB" b="0" i="0" dirty="0">
                <a:solidFill>
                  <a:srgbClr val="333333"/>
                </a:solidFill>
                <a:effectLst/>
                <a:latin typeface="Helvetica Neue"/>
              </a:rPr>
              <a:t>Plant genotypes </a:t>
            </a:r>
            <a:r>
              <a:rPr lang="en-GB" b="0" i="1" dirty="0">
                <a:solidFill>
                  <a:srgbClr val="333333"/>
                </a:solidFill>
                <a:effectLst/>
                <a:latin typeface="Helvetica Neue"/>
              </a:rPr>
              <a:t>S</a:t>
            </a:r>
            <a:r>
              <a:rPr lang="en-GB" b="0" i="0" dirty="0">
                <a:solidFill>
                  <a:srgbClr val="333333"/>
                </a:solidFill>
                <a:effectLst/>
                <a:latin typeface="Helvetica Neue"/>
              </a:rPr>
              <a:t> and </a:t>
            </a:r>
            <a:r>
              <a:rPr lang="en-GB" b="0" i="1" dirty="0">
                <a:solidFill>
                  <a:srgbClr val="333333"/>
                </a:solidFill>
                <a:effectLst/>
                <a:latin typeface="Helvetica Neue"/>
              </a:rPr>
              <a:t>R</a:t>
            </a:r>
            <a:r>
              <a:rPr lang="en-GB" b="0" i="0" dirty="0">
                <a:solidFill>
                  <a:srgbClr val="333333"/>
                </a:solidFill>
                <a:effectLst/>
                <a:latin typeface="Helvetica Neue"/>
              </a:rPr>
              <a:t> in equal numbers.</a:t>
            </a:r>
          </a:p>
          <a:p>
            <a:pPr algn="just">
              <a:buFont typeface="Arial" panose="020B0604020202020204" pitchFamily="34" charset="0"/>
              <a:buChar char="•"/>
            </a:pPr>
            <a:r>
              <a:rPr lang="en-GB" b="0" i="0" dirty="0">
                <a:solidFill>
                  <a:srgbClr val="333333"/>
                </a:solidFill>
                <a:effectLst/>
                <a:latin typeface="Helvetica Neue"/>
              </a:rPr>
              <a:t>Infection or mock (water) conditions in equal numbers. Both plant genotypes and treatment positions will also be randomized on each table.</a:t>
            </a:r>
          </a:p>
        </p:txBody>
      </p:sp>
      <p:pic>
        <p:nvPicPr>
          <p:cNvPr id="7" name="Picture 6">
            <a:extLst>
              <a:ext uri="{FF2B5EF4-FFF2-40B4-BE49-F238E27FC236}">
                <a16:creationId xmlns:a16="http://schemas.microsoft.com/office/drawing/2014/main" id="{108B7028-1FE7-4154-A3A1-3CEA7B45D1A2}"/>
              </a:ext>
            </a:extLst>
          </p:cNvPr>
          <p:cNvPicPr>
            <a:picLocks noChangeAspect="1"/>
          </p:cNvPicPr>
          <p:nvPr/>
        </p:nvPicPr>
        <p:blipFill>
          <a:blip r:embed="rId2"/>
          <a:stretch>
            <a:fillRect/>
          </a:stretch>
        </p:blipFill>
        <p:spPr>
          <a:xfrm>
            <a:off x="4671587" y="1159562"/>
            <a:ext cx="6945885" cy="5598850"/>
          </a:xfrm>
          <a:prstGeom prst="rect">
            <a:avLst/>
          </a:prstGeom>
        </p:spPr>
      </p:pic>
    </p:spTree>
    <p:extLst>
      <p:ext uri="{BB962C8B-B14F-4D97-AF65-F5344CB8AC3E}">
        <p14:creationId xmlns:p14="http://schemas.microsoft.com/office/powerpoint/2010/main" val="2541750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8A3147-EBF8-4133-96DF-BB4A33BE3F62}"/>
              </a:ext>
            </a:extLst>
          </p:cNvPr>
          <p:cNvSpPr txBox="1"/>
          <p:nvPr/>
        </p:nvSpPr>
        <p:spPr>
          <a:xfrm>
            <a:off x="1736003" y="1164300"/>
            <a:ext cx="6097508" cy="646331"/>
          </a:xfrm>
          <a:prstGeom prst="rect">
            <a:avLst/>
          </a:prstGeom>
          <a:noFill/>
        </p:spPr>
        <p:txBody>
          <a:bodyPr wrap="square">
            <a:spAutoFit/>
          </a:bodyPr>
          <a:lstStyle/>
          <a:p>
            <a:pPr algn="l"/>
            <a:r>
              <a:rPr lang="en-GB" sz="3600" b="0" i="0" dirty="0">
                <a:solidFill>
                  <a:srgbClr val="333333"/>
                </a:solidFill>
                <a:effectLst/>
                <a:latin typeface="Helvetica Neue"/>
              </a:rPr>
              <a:t>Conclusion</a:t>
            </a:r>
          </a:p>
        </p:txBody>
      </p:sp>
      <p:sp>
        <p:nvSpPr>
          <p:cNvPr id="5" name="TextBox 4">
            <a:extLst>
              <a:ext uri="{FF2B5EF4-FFF2-40B4-BE49-F238E27FC236}">
                <a16:creationId xmlns:a16="http://schemas.microsoft.com/office/drawing/2014/main" id="{F432E2F0-8157-4D71-A0BB-54A9D1B54425}"/>
              </a:ext>
            </a:extLst>
          </p:cNvPr>
          <p:cNvSpPr txBox="1"/>
          <p:nvPr/>
        </p:nvSpPr>
        <p:spPr>
          <a:xfrm>
            <a:off x="1799377" y="2171157"/>
            <a:ext cx="7570960" cy="1477328"/>
          </a:xfrm>
          <a:prstGeom prst="rect">
            <a:avLst/>
          </a:prstGeom>
          <a:noFill/>
        </p:spPr>
        <p:txBody>
          <a:bodyPr wrap="square">
            <a:spAutoFit/>
          </a:bodyPr>
          <a:lstStyle/>
          <a:p>
            <a:pPr algn="just"/>
            <a:r>
              <a:rPr lang="en-GB" b="0" i="0" dirty="0">
                <a:solidFill>
                  <a:srgbClr val="333333"/>
                </a:solidFill>
                <a:effectLst/>
                <a:latin typeface="Helvetica Neue"/>
              </a:rPr>
              <a:t>If you record and control both </a:t>
            </a:r>
            <a:r>
              <a:rPr lang="en-GB" b="0" i="1" dirty="0">
                <a:solidFill>
                  <a:srgbClr val="333333"/>
                </a:solidFill>
                <a:effectLst/>
                <a:latin typeface="Helvetica Neue"/>
              </a:rPr>
              <a:t>desirable</a:t>
            </a:r>
            <a:r>
              <a:rPr lang="en-GB" b="0" i="0" dirty="0">
                <a:solidFill>
                  <a:srgbClr val="333333"/>
                </a:solidFill>
                <a:effectLst/>
                <a:latin typeface="Helvetica Neue"/>
              </a:rPr>
              <a:t> and </a:t>
            </a:r>
            <a:r>
              <a:rPr lang="en-GB" b="0" i="1" dirty="0">
                <a:solidFill>
                  <a:srgbClr val="333333"/>
                </a:solidFill>
                <a:effectLst/>
                <a:latin typeface="Helvetica Neue"/>
              </a:rPr>
              <a:t>undesirable</a:t>
            </a:r>
            <a:r>
              <a:rPr lang="en-GB" b="0" i="0" dirty="0">
                <a:solidFill>
                  <a:srgbClr val="333333"/>
                </a:solidFill>
                <a:effectLst/>
                <a:latin typeface="Helvetica Neue"/>
              </a:rPr>
              <a:t> source of variation, you are then able to include them into your statistical model and account for them. This in turns allow you to “sort the wheat from the chaff” and separate </a:t>
            </a:r>
            <a:r>
              <a:rPr lang="en-GB" b="0" i="1" dirty="0">
                <a:solidFill>
                  <a:srgbClr val="333333"/>
                </a:solidFill>
                <a:effectLst/>
                <a:latin typeface="Helvetica Neue"/>
              </a:rPr>
              <a:t>undesirable</a:t>
            </a:r>
            <a:r>
              <a:rPr lang="en-GB" b="0" i="0" dirty="0">
                <a:solidFill>
                  <a:srgbClr val="333333"/>
                </a:solidFill>
                <a:effectLst/>
                <a:latin typeface="Helvetica Neue"/>
              </a:rPr>
              <a:t> (e.g. temperature) sources of variation from </a:t>
            </a:r>
            <a:r>
              <a:rPr lang="en-GB" b="0" i="1" dirty="0">
                <a:solidFill>
                  <a:srgbClr val="333333"/>
                </a:solidFill>
                <a:effectLst/>
                <a:latin typeface="Helvetica Neue"/>
              </a:rPr>
              <a:t>desirable</a:t>
            </a:r>
            <a:r>
              <a:rPr lang="en-GB" b="0" i="0" dirty="0">
                <a:solidFill>
                  <a:srgbClr val="333333"/>
                </a:solidFill>
                <a:effectLst/>
                <a:latin typeface="Helvetica Neue"/>
              </a:rPr>
              <a:t> sources (e.g. treatments, genotypes, etc.)</a:t>
            </a:r>
            <a:endParaRPr lang="en-GB" dirty="0"/>
          </a:p>
        </p:txBody>
      </p:sp>
    </p:spTree>
    <p:extLst>
      <p:ext uri="{BB962C8B-B14F-4D97-AF65-F5344CB8AC3E}">
        <p14:creationId xmlns:p14="http://schemas.microsoft.com/office/powerpoint/2010/main" val="1909069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A62AF6-3BDB-44C0-B883-139DEDFD7C56}"/>
              </a:ext>
            </a:extLst>
          </p:cNvPr>
          <p:cNvPicPr>
            <a:picLocks noChangeAspect="1"/>
          </p:cNvPicPr>
          <p:nvPr/>
        </p:nvPicPr>
        <p:blipFill>
          <a:blip r:embed="rId2"/>
          <a:stretch>
            <a:fillRect/>
          </a:stretch>
        </p:blipFill>
        <p:spPr>
          <a:xfrm>
            <a:off x="1420795" y="2416331"/>
            <a:ext cx="9091791" cy="2926645"/>
          </a:xfrm>
          <a:prstGeom prst="rect">
            <a:avLst/>
          </a:prstGeom>
        </p:spPr>
      </p:pic>
      <p:sp>
        <p:nvSpPr>
          <p:cNvPr id="5" name="TextBox 4">
            <a:extLst>
              <a:ext uri="{FF2B5EF4-FFF2-40B4-BE49-F238E27FC236}">
                <a16:creationId xmlns:a16="http://schemas.microsoft.com/office/drawing/2014/main" id="{FDF242AA-3338-48A2-A7F2-25364CB0072E}"/>
              </a:ext>
            </a:extLst>
          </p:cNvPr>
          <p:cNvSpPr txBox="1"/>
          <p:nvPr/>
        </p:nvSpPr>
        <p:spPr>
          <a:xfrm>
            <a:off x="440136" y="309479"/>
            <a:ext cx="10831436" cy="646331"/>
          </a:xfrm>
          <a:prstGeom prst="rect">
            <a:avLst/>
          </a:prstGeom>
          <a:noFill/>
        </p:spPr>
        <p:txBody>
          <a:bodyPr wrap="square">
            <a:spAutoFit/>
          </a:bodyPr>
          <a:lstStyle/>
          <a:p>
            <a:pPr algn="l"/>
            <a:r>
              <a:rPr lang="en-GB" sz="3600" b="0" i="0" dirty="0">
                <a:solidFill>
                  <a:srgbClr val="333333"/>
                </a:solidFill>
                <a:effectLst/>
                <a:latin typeface="Helvetica Neue"/>
              </a:rPr>
              <a:t>Sex confounded with treatment</a:t>
            </a:r>
          </a:p>
        </p:txBody>
      </p:sp>
      <p:sp>
        <p:nvSpPr>
          <p:cNvPr id="7" name="TextBox 6">
            <a:extLst>
              <a:ext uri="{FF2B5EF4-FFF2-40B4-BE49-F238E27FC236}">
                <a16:creationId xmlns:a16="http://schemas.microsoft.com/office/drawing/2014/main" id="{F9E1AA87-C58B-4216-ADED-463C3120B751}"/>
              </a:ext>
            </a:extLst>
          </p:cNvPr>
          <p:cNvSpPr txBox="1"/>
          <p:nvPr/>
        </p:nvSpPr>
        <p:spPr>
          <a:xfrm>
            <a:off x="440136" y="1362905"/>
            <a:ext cx="10541900" cy="646331"/>
          </a:xfrm>
          <a:prstGeom prst="rect">
            <a:avLst/>
          </a:prstGeom>
          <a:noFill/>
        </p:spPr>
        <p:txBody>
          <a:bodyPr wrap="square">
            <a:spAutoFit/>
          </a:bodyPr>
          <a:lstStyle/>
          <a:p>
            <a:r>
              <a:rPr lang="en-GB" b="0" i="0" dirty="0">
                <a:solidFill>
                  <a:srgbClr val="333333"/>
                </a:solidFill>
                <a:effectLst/>
                <a:latin typeface="Helvetica Neue"/>
              </a:rPr>
              <a:t>A confounded RNA-</a:t>
            </a:r>
            <a:r>
              <a:rPr lang="en-GB" b="0" i="0" dirty="0" err="1">
                <a:solidFill>
                  <a:srgbClr val="333333"/>
                </a:solidFill>
                <a:effectLst/>
                <a:latin typeface="Helvetica Neue"/>
              </a:rPr>
              <a:t>Seq</a:t>
            </a:r>
            <a:r>
              <a:rPr lang="en-GB" b="0" i="0" dirty="0">
                <a:solidFill>
                  <a:srgbClr val="333333"/>
                </a:solidFill>
                <a:effectLst/>
                <a:latin typeface="Helvetica Neue"/>
              </a:rPr>
              <a:t> experiment is one where you </a:t>
            </a:r>
            <a:r>
              <a:rPr lang="en-GB" b="1" i="0" dirty="0">
                <a:solidFill>
                  <a:srgbClr val="333333"/>
                </a:solidFill>
                <a:effectLst/>
                <a:latin typeface="Helvetica Neue"/>
              </a:rPr>
              <a:t>cannot distinguish the separate effects of two different sources of variation</a:t>
            </a:r>
            <a:r>
              <a:rPr lang="en-GB" b="0" i="0" dirty="0">
                <a:solidFill>
                  <a:srgbClr val="333333"/>
                </a:solidFill>
                <a:effectLst/>
                <a:latin typeface="Helvetica Neue"/>
              </a:rPr>
              <a:t> in the data.</a:t>
            </a:r>
            <a:endParaRPr lang="en-GB" dirty="0"/>
          </a:p>
        </p:txBody>
      </p:sp>
      <p:sp>
        <p:nvSpPr>
          <p:cNvPr id="9" name="TextBox 8">
            <a:extLst>
              <a:ext uri="{FF2B5EF4-FFF2-40B4-BE49-F238E27FC236}">
                <a16:creationId xmlns:a16="http://schemas.microsoft.com/office/drawing/2014/main" id="{F7A62EEE-6496-49DC-A40A-07312C7B2F25}"/>
              </a:ext>
            </a:extLst>
          </p:cNvPr>
          <p:cNvSpPr txBox="1"/>
          <p:nvPr/>
        </p:nvSpPr>
        <p:spPr>
          <a:xfrm>
            <a:off x="2013526" y="5633886"/>
            <a:ext cx="9467273" cy="923330"/>
          </a:xfrm>
          <a:prstGeom prst="rect">
            <a:avLst/>
          </a:prstGeom>
          <a:noFill/>
        </p:spPr>
        <p:txBody>
          <a:bodyPr wrap="square">
            <a:spAutoFit/>
          </a:bodyPr>
          <a:lstStyle/>
          <a:p>
            <a:pPr algn="l"/>
            <a:r>
              <a:rPr lang="en-GB" b="1" i="0" dirty="0">
                <a:solidFill>
                  <a:srgbClr val="333333"/>
                </a:solidFill>
                <a:effectLst/>
                <a:latin typeface="Helvetica Neue"/>
              </a:rPr>
              <a:t>We could not differentiate the effect of treatment from the effect of sex.</a:t>
            </a:r>
            <a:endParaRPr lang="en-GB" b="0" i="0" dirty="0">
              <a:solidFill>
                <a:srgbClr val="333333"/>
              </a:solidFill>
              <a:effectLst/>
              <a:latin typeface="Helvetica Neue"/>
            </a:endParaRPr>
          </a:p>
          <a:p>
            <a:br>
              <a:rPr lang="en-GB" dirty="0"/>
            </a:br>
            <a:endParaRPr lang="en-GB" dirty="0"/>
          </a:p>
        </p:txBody>
      </p:sp>
    </p:spTree>
    <p:extLst>
      <p:ext uri="{BB962C8B-B14F-4D97-AF65-F5344CB8AC3E}">
        <p14:creationId xmlns:p14="http://schemas.microsoft.com/office/powerpoint/2010/main" val="138149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88B1BA-DA36-4FCD-853F-DE1DD4B4BC19}"/>
              </a:ext>
            </a:extLst>
          </p:cNvPr>
          <p:cNvSpPr txBox="1"/>
          <p:nvPr/>
        </p:nvSpPr>
        <p:spPr>
          <a:xfrm>
            <a:off x="757381" y="1196355"/>
            <a:ext cx="11157528" cy="923330"/>
          </a:xfrm>
          <a:prstGeom prst="rect">
            <a:avLst/>
          </a:prstGeom>
          <a:noFill/>
        </p:spPr>
        <p:txBody>
          <a:bodyPr wrap="square">
            <a:spAutoFit/>
          </a:bodyPr>
          <a:lstStyle/>
          <a:p>
            <a:pPr algn="l"/>
            <a:r>
              <a:rPr lang="en-GB" b="1" i="0" dirty="0">
                <a:solidFill>
                  <a:srgbClr val="333333"/>
                </a:solidFill>
                <a:effectLst/>
                <a:latin typeface="Helvetica Neue"/>
              </a:rPr>
              <a:t>To AVOID confounding:</a:t>
            </a:r>
            <a:endParaRPr lang="en-GB" b="0" i="0" dirty="0">
              <a:solidFill>
                <a:srgbClr val="333333"/>
              </a:solidFill>
              <a:effectLst/>
              <a:latin typeface="Helvetica Neue"/>
            </a:endParaRPr>
          </a:p>
          <a:p>
            <a:pPr algn="l">
              <a:buFont typeface="Arial" panose="020B0604020202020204" pitchFamily="34" charset="0"/>
              <a:buChar char="•"/>
            </a:pPr>
            <a:r>
              <a:rPr lang="en-GB" b="0" i="0" dirty="0">
                <a:solidFill>
                  <a:srgbClr val="333333"/>
                </a:solidFill>
                <a:effectLst/>
                <a:latin typeface="Helvetica Neue"/>
              </a:rPr>
              <a:t>  Ensure animals in each condition are all the </a:t>
            </a:r>
            <a:r>
              <a:rPr lang="en-GB" b="1" i="0" dirty="0">
                <a:solidFill>
                  <a:srgbClr val="333333"/>
                </a:solidFill>
                <a:effectLst/>
                <a:latin typeface="Helvetica Neue"/>
              </a:rPr>
              <a:t>same sex, age, litter, and batch</a:t>
            </a:r>
            <a:r>
              <a:rPr lang="en-GB" b="0" i="0" dirty="0">
                <a:solidFill>
                  <a:srgbClr val="333333"/>
                </a:solidFill>
                <a:effectLst/>
                <a:latin typeface="Helvetica Neue"/>
              </a:rPr>
              <a:t>, if possible.</a:t>
            </a:r>
          </a:p>
          <a:p>
            <a:pPr algn="l">
              <a:buFont typeface="Arial" panose="020B0604020202020204" pitchFamily="34" charset="0"/>
              <a:buChar char="•"/>
            </a:pPr>
            <a:r>
              <a:rPr lang="en-GB" b="0" i="0" dirty="0">
                <a:solidFill>
                  <a:srgbClr val="333333"/>
                </a:solidFill>
                <a:effectLst/>
                <a:latin typeface="Helvetica Neue"/>
              </a:rPr>
              <a:t>  If not possible, then ensure to split the animals equally between conditions</a:t>
            </a:r>
          </a:p>
        </p:txBody>
      </p:sp>
      <p:pic>
        <p:nvPicPr>
          <p:cNvPr id="5" name="Picture 4">
            <a:extLst>
              <a:ext uri="{FF2B5EF4-FFF2-40B4-BE49-F238E27FC236}">
                <a16:creationId xmlns:a16="http://schemas.microsoft.com/office/drawing/2014/main" id="{2F2BB1D4-8E04-4F7D-842C-9F933AEEB5C3}"/>
              </a:ext>
            </a:extLst>
          </p:cNvPr>
          <p:cNvPicPr>
            <a:picLocks noChangeAspect="1"/>
          </p:cNvPicPr>
          <p:nvPr/>
        </p:nvPicPr>
        <p:blipFill>
          <a:blip r:embed="rId2"/>
          <a:stretch>
            <a:fillRect/>
          </a:stretch>
        </p:blipFill>
        <p:spPr>
          <a:xfrm>
            <a:off x="1630058" y="2618017"/>
            <a:ext cx="8507012" cy="2915057"/>
          </a:xfrm>
          <a:prstGeom prst="rect">
            <a:avLst/>
          </a:prstGeom>
        </p:spPr>
      </p:pic>
    </p:spTree>
    <p:extLst>
      <p:ext uri="{BB962C8B-B14F-4D97-AF65-F5344CB8AC3E}">
        <p14:creationId xmlns:p14="http://schemas.microsoft.com/office/powerpoint/2010/main" val="212773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C8AB5C-F763-4F71-B679-82F1369893DB}"/>
              </a:ext>
            </a:extLst>
          </p:cNvPr>
          <p:cNvSpPr txBox="1"/>
          <p:nvPr/>
        </p:nvSpPr>
        <p:spPr>
          <a:xfrm>
            <a:off x="297402" y="0"/>
            <a:ext cx="5690853" cy="646331"/>
          </a:xfrm>
          <a:prstGeom prst="rect">
            <a:avLst/>
          </a:prstGeom>
          <a:noFill/>
        </p:spPr>
        <p:txBody>
          <a:bodyPr wrap="none" rtlCol="0">
            <a:spAutoFit/>
          </a:bodyPr>
          <a:lstStyle/>
          <a:p>
            <a:pPr algn="l"/>
            <a:r>
              <a:rPr lang="en-GB" sz="3600" b="0" i="0" dirty="0">
                <a:solidFill>
                  <a:srgbClr val="333333"/>
                </a:solidFill>
                <a:effectLst/>
                <a:latin typeface="Helvetica Neue"/>
              </a:rPr>
              <a:t>RNA isolation batch effects</a:t>
            </a:r>
          </a:p>
        </p:txBody>
      </p:sp>
      <p:pic>
        <p:nvPicPr>
          <p:cNvPr id="6" name="Picture 5">
            <a:extLst>
              <a:ext uri="{FF2B5EF4-FFF2-40B4-BE49-F238E27FC236}">
                <a16:creationId xmlns:a16="http://schemas.microsoft.com/office/drawing/2014/main" id="{BE1B1FA8-CDFA-4D24-BE9E-0760B884CD09}"/>
              </a:ext>
            </a:extLst>
          </p:cNvPr>
          <p:cNvPicPr>
            <a:picLocks noChangeAspect="1"/>
          </p:cNvPicPr>
          <p:nvPr/>
        </p:nvPicPr>
        <p:blipFill>
          <a:blip r:embed="rId2"/>
          <a:stretch>
            <a:fillRect/>
          </a:stretch>
        </p:blipFill>
        <p:spPr>
          <a:xfrm>
            <a:off x="995815" y="1699261"/>
            <a:ext cx="9984879" cy="4809992"/>
          </a:xfrm>
          <a:prstGeom prst="rect">
            <a:avLst/>
          </a:prstGeom>
        </p:spPr>
      </p:pic>
      <p:sp>
        <p:nvSpPr>
          <p:cNvPr id="5" name="TextBox 4">
            <a:extLst>
              <a:ext uri="{FF2B5EF4-FFF2-40B4-BE49-F238E27FC236}">
                <a16:creationId xmlns:a16="http://schemas.microsoft.com/office/drawing/2014/main" id="{6B2B1654-F850-48D6-80E3-7C86E57293BE}"/>
              </a:ext>
            </a:extLst>
          </p:cNvPr>
          <p:cNvSpPr txBox="1"/>
          <p:nvPr/>
        </p:nvSpPr>
        <p:spPr>
          <a:xfrm>
            <a:off x="637308" y="766549"/>
            <a:ext cx="10243127" cy="646331"/>
          </a:xfrm>
          <a:prstGeom prst="rect">
            <a:avLst/>
          </a:prstGeom>
          <a:noFill/>
        </p:spPr>
        <p:txBody>
          <a:bodyPr wrap="square">
            <a:spAutoFit/>
          </a:bodyPr>
          <a:lstStyle/>
          <a:p>
            <a:r>
              <a:rPr lang="en-GB" b="0" i="0" dirty="0">
                <a:solidFill>
                  <a:srgbClr val="333333"/>
                </a:solidFill>
                <a:effectLst/>
                <a:latin typeface="Helvetica Neue"/>
              </a:rPr>
              <a:t>Batch effects are a significant issue for RNA-</a:t>
            </a:r>
            <a:r>
              <a:rPr lang="en-GB" b="0" i="0" dirty="0" err="1">
                <a:solidFill>
                  <a:srgbClr val="333333"/>
                </a:solidFill>
                <a:effectLst/>
                <a:latin typeface="Helvetica Neue"/>
              </a:rPr>
              <a:t>Seq</a:t>
            </a:r>
            <a:r>
              <a:rPr lang="en-GB" b="0" i="0" dirty="0">
                <a:solidFill>
                  <a:srgbClr val="333333"/>
                </a:solidFill>
                <a:effectLst/>
                <a:latin typeface="Helvetica Neue"/>
              </a:rPr>
              <a:t> analyses, since you can see significant differences in expression due solely to the batch effect.</a:t>
            </a:r>
            <a:endParaRPr lang="en-GB" dirty="0"/>
          </a:p>
        </p:txBody>
      </p:sp>
    </p:spTree>
    <p:extLst>
      <p:ext uri="{BB962C8B-B14F-4D97-AF65-F5344CB8AC3E}">
        <p14:creationId xmlns:p14="http://schemas.microsoft.com/office/powerpoint/2010/main" val="2493629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36481EB-EDAA-4F11-9C4B-D6E2E6DE46F8}"/>
              </a:ext>
            </a:extLst>
          </p:cNvPr>
          <p:cNvPicPr>
            <a:picLocks noChangeAspect="1"/>
          </p:cNvPicPr>
          <p:nvPr/>
        </p:nvPicPr>
        <p:blipFill>
          <a:blip r:embed="rId2"/>
          <a:stretch>
            <a:fillRect/>
          </a:stretch>
        </p:blipFill>
        <p:spPr>
          <a:xfrm>
            <a:off x="2548752" y="852086"/>
            <a:ext cx="5921326" cy="5592364"/>
          </a:xfrm>
          <a:prstGeom prst="rect">
            <a:avLst/>
          </a:prstGeom>
        </p:spPr>
      </p:pic>
      <p:sp>
        <p:nvSpPr>
          <p:cNvPr id="2" name="TextBox 1">
            <a:extLst>
              <a:ext uri="{FF2B5EF4-FFF2-40B4-BE49-F238E27FC236}">
                <a16:creationId xmlns:a16="http://schemas.microsoft.com/office/drawing/2014/main" id="{B7376913-A14B-46E4-A101-E7BDA9033E86}"/>
              </a:ext>
            </a:extLst>
          </p:cNvPr>
          <p:cNvSpPr txBox="1"/>
          <p:nvPr/>
        </p:nvSpPr>
        <p:spPr>
          <a:xfrm>
            <a:off x="426711" y="69692"/>
            <a:ext cx="8515473" cy="584775"/>
          </a:xfrm>
          <a:prstGeom prst="rect">
            <a:avLst/>
          </a:prstGeom>
          <a:noFill/>
        </p:spPr>
        <p:txBody>
          <a:bodyPr wrap="none" rtlCol="0">
            <a:spAutoFit/>
          </a:bodyPr>
          <a:lstStyle/>
          <a:p>
            <a:r>
              <a:rPr lang="en-GB" sz="3200" b="1" i="0" dirty="0">
                <a:solidFill>
                  <a:srgbClr val="333333"/>
                </a:solidFill>
                <a:effectLst/>
                <a:latin typeface="Helvetica Neue"/>
              </a:rPr>
              <a:t>Do NOT confound</a:t>
            </a:r>
            <a:r>
              <a:rPr lang="en-GB" sz="3200" b="0" i="0" dirty="0">
                <a:solidFill>
                  <a:srgbClr val="333333"/>
                </a:solidFill>
                <a:effectLst/>
                <a:latin typeface="Helvetica Neue"/>
              </a:rPr>
              <a:t> your experiment by batch:</a:t>
            </a:r>
          </a:p>
        </p:txBody>
      </p:sp>
      <p:cxnSp>
        <p:nvCxnSpPr>
          <p:cNvPr id="6" name="Straight Connector 5">
            <a:extLst>
              <a:ext uri="{FF2B5EF4-FFF2-40B4-BE49-F238E27FC236}">
                <a16:creationId xmlns:a16="http://schemas.microsoft.com/office/drawing/2014/main" id="{09606303-3861-4080-8E40-F2D9C9DE8CA9}"/>
              </a:ext>
            </a:extLst>
          </p:cNvPr>
          <p:cNvCxnSpPr>
            <a:cxnSpLocks/>
          </p:cNvCxnSpPr>
          <p:nvPr/>
        </p:nvCxnSpPr>
        <p:spPr>
          <a:xfrm flipH="1">
            <a:off x="2865011" y="1041624"/>
            <a:ext cx="5599424" cy="5309418"/>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28D680EC-EA0A-4173-BC6C-ECB0C270AC33}"/>
              </a:ext>
            </a:extLst>
          </p:cNvPr>
          <p:cNvCxnSpPr>
            <a:cxnSpLocks/>
          </p:cNvCxnSpPr>
          <p:nvPr/>
        </p:nvCxnSpPr>
        <p:spPr>
          <a:xfrm flipH="1" flipV="1">
            <a:off x="2910281" y="1041623"/>
            <a:ext cx="5386808" cy="5309419"/>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0081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376913-A14B-46E4-A101-E7BDA9033E86}"/>
              </a:ext>
            </a:extLst>
          </p:cNvPr>
          <p:cNvSpPr txBox="1"/>
          <p:nvPr/>
        </p:nvSpPr>
        <p:spPr>
          <a:xfrm>
            <a:off x="297402" y="0"/>
            <a:ext cx="10886057" cy="584775"/>
          </a:xfrm>
          <a:prstGeom prst="rect">
            <a:avLst/>
          </a:prstGeom>
          <a:noFill/>
        </p:spPr>
        <p:txBody>
          <a:bodyPr wrap="none" rtlCol="0">
            <a:spAutoFit/>
          </a:bodyPr>
          <a:lstStyle/>
          <a:p>
            <a:r>
              <a:rPr lang="en-GB" sz="3200" b="1" dirty="0"/>
              <a:t>DO</a:t>
            </a:r>
            <a:r>
              <a:rPr lang="en-GB" sz="3200" dirty="0"/>
              <a:t> split replicates of the different sample groups across batches</a:t>
            </a:r>
            <a:endParaRPr lang="en-GB" sz="3200" b="0" i="0" dirty="0">
              <a:solidFill>
                <a:srgbClr val="333333"/>
              </a:solidFill>
              <a:effectLst/>
              <a:latin typeface="Helvetica Neue"/>
            </a:endParaRPr>
          </a:p>
        </p:txBody>
      </p:sp>
      <p:pic>
        <p:nvPicPr>
          <p:cNvPr id="5" name="Picture 4">
            <a:extLst>
              <a:ext uri="{FF2B5EF4-FFF2-40B4-BE49-F238E27FC236}">
                <a16:creationId xmlns:a16="http://schemas.microsoft.com/office/drawing/2014/main" id="{F140DDDA-2326-4073-A121-C11221C214A1}"/>
              </a:ext>
            </a:extLst>
          </p:cNvPr>
          <p:cNvPicPr>
            <a:picLocks noChangeAspect="1"/>
          </p:cNvPicPr>
          <p:nvPr/>
        </p:nvPicPr>
        <p:blipFill>
          <a:blip r:embed="rId2"/>
          <a:stretch>
            <a:fillRect/>
          </a:stretch>
        </p:blipFill>
        <p:spPr>
          <a:xfrm>
            <a:off x="2566883" y="935756"/>
            <a:ext cx="5878283" cy="5309418"/>
          </a:xfrm>
          <a:prstGeom prst="rect">
            <a:avLst/>
          </a:prstGeom>
        </p:spPr>
      </p:pic>
    </p:spTree>
    <p:extLst>
      <p:ext uri="{BB962C8B-B14F-4D97-AF65-F5344CB8AC3E}">
        <p14:creationId xmlns:p14="http://schemas.microsoft.com/office/powerpoint/2010/main" val="357179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376913-A14B-46E4-A101-E7BDA9033E86}"/>
              </a:ext>
            </a:extLst>
          </p:cNvPr>
          <p:cNvSpPr txBox="1"/>
          <p:nvPr/>
        </p:nvSpPr>
        <p:spPr>
          <a:xfrm>
            <a:off x="297402" y="0"/>
            <a:ext cx="11365612" cy="584775"/>
          </a:xfrm>
          <a:prstGeom prst="rect">
            <a:avLst/>
          </a:prstGeom>
          <a:noFill/>
        </p:spPr>
        <p:txBody>
          <a:bodyPr wrap="none" rtlCol="0">
            <a:spAutoFit/>
          </a:bodyPr>
          <a:lstStyle/>
          <a:p>
            <a:r>
              <a:rPr lang="en-GB" sz="3200" b="1" i="0" dirty="0">
                <a:solidFill>
                  <a:srgbClr val="333333"/>
                </a:solidFill>
                <a:effectLst/>
                <a:latin typeface="Helvetica Neue"/>
              </a:rPr>
              <a:t>DO</a:t>
            </a:r>
            <a:r>
              <a:rPr lang="en-GB" sz="3200" b="0" i="0" dirty="0">
                <a:solidFill>
                  <a:srgbClr val="333333"/>
                </a:solidFill>
                <a:effectLst/>
                <a:latin typeface="Helvetica Neue"/>
              </a:rPr>
              <a:t> include batch information in your </a:t>
            </a:r>
            <a:r>
              <a:rPr lang="en-GB" sz="3200" b="1" i="0" dirty="0">
                <a:solidFill>
                  <a:srgbClr val="333333"/>
                </a:solidFill>
                <a:effectLst/>
                <a:latin typeface="Helvetica Neue"/>
              </a:rPr>
              <a:t>experimental metadata</a:t>
            </a:r>
            <a:endParaRPr lang="en-GB" sz="3200" b="0" i="0" dirty="0">
              <a:solidFill>
                <a:srgbClr val="333333"/>
              </a:solidFill>
              <a:effectLst/>
              <a:latin typeface="Helvetica Neue"/>
            </a:endParaRPr>
          </a:p>
        </p:txBody>
      </p:sp>
      <p:pic>
        <p:nvPicPr>
          <p:cNvPr id="5" name="Picture 4">
            <a:extLst>
              <a:ext uri="{FF2B5EF4-FFF2-40B4-BE49-F238E27FC236}">
                <a16:creationId xmlns:a16="http://schemas.microsoft.com/office/drawing/2014/main" id="{F140DDDA-2326-4073-A121-C11221C214A1}"/>
              </a:ext>
            </a:extLst>
          </p:cNvPr>
          <p:cNvPicPr>
            <a:picLocks noChangeAspect="1"/>
          </p:cNvPicPr>
          <p:nvPr/>
        </p:nvPicPr>
        <p:blipFill>
          <a:blip r:embed="rId2"/>
          <a:stretch>
            <a:fillRect/>
          </a:stretch>
        </p:blipFill>
        <p:spPr>
          <a:xfrm>
            <a:off x="531400" y="727587"/>
            <a:ext cx="5878283" cy="5309418"/>
          </a:xfrm>
          <a:prstGeom prst="rect">
            <a:avLst/>
          </a:prstGeom>
        </p:spPr>
      </p:pic>
      <p:pic>
        <p:nvPicPr>
          <p:cNvPr id="8" name="Picture 7">
            <a:extLst>
              <a:ext uri="{FF2B5EF4-FFF2-40B4-BE49-F238E27FC236}">
                <a16:creationId xmlns:a16="http://schemas.microsoft.com/office/drawing/2014/main" id="{97D04E62-2C51-4D2C-B494-309901F67522}"/>
              </a:ext>
            </a:extLst>
          </p:cNvPr>
          <p:cNvPicPr>
            <a:picLocks noChangeAspect="1"/>
          </p:cNvPicPr>
          <p:nvPr/>
        </p:nvPicPr>
        <p:blipFill>
          <a:blip r:embed="rId3"/>
          <a:stretch>
            <a:fillRect/>
          </a:stretch>
        </p:blipFill>
        <p:spPr>
          <a:xfrm>
            <a:off x="6668762" y="727587"/>
            <a:ext cx="5288775" cy="5311671"/>
          </a:xfrm>
          <a:prstGeom prst="rect">
            <a:avLst/>
          </a:prstGeom>
        </p:spPr>
      </p:pic>
    </p:spTree>
    <p:extLst>
      <p:ext uri="{BB962C8B-B14F-4D97-AF65-F5344CB8AC3E}">
        <p14:creationId xmlns:p14="http://schemas.microsoft.com/office/powerpoint/2010/main" val="442716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F7C001-FA86-4FAD-8AA1-3D2EA3133502}"/>
              </a:ext>
            </a:extLst>
          </p:cNvPr>
          <p:cNvSpPr txBox="1"/>
          <p:nvPr/>
        </p:nvSpPr>
        <p:spPr>
          <a:xfrm>
            <a:off x="5554745" y="5467794"/>
            <a:ext cx="6094428" cy="923330"/>
          </a:xfrm>
          <a:prstGeom prst="rect">
            <a:avLst/>
          </a:prstGeom>
          <a:noFill/>
        </p:spPr>
        <p:txBody>
          <a:bodyPr wrap="square">
            <a:spAutoFit/>
          </a:bodyPr>
          <a:lstStyle/>
          <a:p>
            <a:r>
              <a:rPr lang="en-GB" b="0" i="0" dirty="0">
                <a:solidFill>
                  <a:srgbClr val="333333"/>
                </a:solidFill>
                <a:effectLst/>
                <a:latin typeface="Helvetica Neue"/>
              </a:rPr>
              <a:t>A sample is a subset of that population that must be </a:t>
            </a:r>
            <a:r>
              <a:rPr lang="en-GB" b="0" i="1" dirty="0">
                <a:solidFill>
                  <a:srgbClr val="333333"/>
                </a:solidFill>
                <a:effectLst/>
                <a:latin typeface="Helvetica Neue"/>
              </a:rPr>
              <a:t>representative</a:t>
            </a:r>
            <a:r>
              <a:rPr lang="en-GB" b="0" i="0" dirty="0">
                <a:solidFill>
                  <a:srgbClr val="333333"/>
                </a:solidFill>
                <a:effectLst/>
                <a:latin typeface="Helvetica Neue"/>
              </a:rPr>
              <a:t> of that population. It therefore has to be selected randomly from the whole population.</a:t>
            </a:r>
            <a:endParaRPr lang="en-GB" dirty="0"/>
          </a:p>
        </p:txBody>
      </p:sp>
      <p:pic>
        <p:nvPicPr>
          <p:cNvPr id="6" name="Picture 5">
            <a:extLst>
              <a:ext uri="{FF2B5EF4-FFF2-40B4-BE49-F238E27FC236}">
                <a16:creationId xmlns:a16="http://schemas.microsoft.com/office/drawing/2014/main" id="{8BF9A4BC-23A9-4998-84C3-3FA4F6763A77}"/>
              </a:ext>
            </a:extLst>
          </p:cNvPr>
          <p:cNvPicPr>
            <a:picLocks noChangeAspect="1"/>
          </p:cNvPicPr>
          <p:nvPr/>
        </p:nvPicPr>
        <p:blipFill>
          <a:blip r:embed="rId2"/>
          <a:stretch>
            <a:fillRect/>
          </a:stretch>
        </p:blipFill>
        <p:spPr>
          <a:xfrm>
            <a:off x="1177859" y="1359435"/>
            <a:ext cx="3554916" cy="5309488"/>
          </a:xfrm>
          <a:prstGeom prst="rect">
            <a:avLst/>
          </a:prstGeom>
        </p:spPr>
      </p:pic>
      <p:pic>
        <p:nvPicPr>
          <p:cNvPr id="8" name="Picture 7">
            <a:extLst>
              <a:ext uri="{FF2B5EF4-FFF2-40B4-BE49-F238E27FC236}">
                <a16:creationId xmlns:a16="http://schemas.microsoft.com/office/drawing/2014/main" id="{0A74D109-0F6C-4DB7-9935-170BE99EE1DC}"/>
              </a:ext>
            </a:extLst>
          </p:cNvPr>
          <p:cNvPicPr>
            <a:picLocks noChangeAspect="1"/>
          </p:cNvPicPr>
          <p:nvPr/>
        </p:nvPicPr>
        <p:blipFill>
          <a:blip r:embed="rId3"/>
          <a:stretch>
            <a:fillRect/>
          </a:stretch>
        </p:blipFill>
        <p:spPr>
          <a:xfrm>
            <a:off x="6667062" y="2103460"/>
            <a:ext cx="2878872" cy="3095562"/>
          </a:xfrm>
          <a:prstGeom prst="rect">
            <a:avLst/>
          </a:prstGeom>
        </p:spPr>
      </p:pic>
      <p:sp>
        <p:nvSpPr>
          <p:cNvPr id="10" name="TextBox 9">
            <a:extLst>
              <a:ext uri="{FF2B5EF4-FFF2-40B4-BE49-F238E27FC236}">
                <a16:creationId xmlns:a16="http://schemas.microsoft.com/office/drawing/2014/main" id="{082DEA84-D64F-47D8-8B93-93C77B4A867A}"/>
              </a:ext>
            </a:extLst>
          </p:cNvPr>
          <p:cNvSpPr txBox="1"/>
          <p:nvPr/>
        </p:nvSpPr>
        <p:spPr>
          <a:xfrm>
            <a:off x="454844" y="189077"/>
            <a:ext cx="6094428" cy="646331"/>
          </a:xfrm>
          <a:prstGeom prst="rect">
            <a:avLst/>
          </a:prstGeom>
          <a:noFill/>
        </p:spPr>
        <p:txBody>
          <a:bodyPr wrap="square">
            <a:spAutoFit/>
          </a:bodyPr>
          <a:lstStyle/>
          <a:p>
            <a:pPr algn="l"/>
            <a:r>
              <a:rPr lang="en-GB" sz="3600" b="0" i="0" dirty="0">
                <a:solidFill>
                  <a:srgbClr val="333333"/>
                </a:solidFill>
                <a:effectLst/>
                <a:latin typeface="Helvetica Neue"/>
              </a:rPr>
              <a:t>Population and sample</a:t>
            </a:r>
          </a:p>
        </p:txBody>
      </p:sp>
    </p:spTree>
    <p:extLst>
      <p:ext uri="{BB962C8B-B14F-4D97-AF65-F5344CB8AC3E}">
        <p14:creationId xmlns:p14="http://schemas.microsoft.com/office/powerpoint/2010/main" val="1783264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7C3E4D-BE63-4EBF-953E-C73195990007}"/>
              </a:ext>
            </a:extLst>
          </p:cNvPr>
          <p:cNvSpPr txBox="1"/>
          <p:nvPr/>
        </p:nvSpPr>
        <p:spPr>
          <a:xfrm>
            <a:off x="205038" y="314036"/>
            <a:ext cx="10546477" cy="646331"/>
          </a:xfrm>
          <a:prstGeom prst="rect">
            <a:avLst/>
          </a:prstGeom>
          <a:noFill/>
        </p:spPr>
        <p:txBody>
          <a:bodyPr wrap="none" rtlCol="0">
            <a:spAutoFit/>
          </a:bodyPr>
          <a:lstStyle/>
          <a:p>
            <a:pPr algn="l"/>
            <a:r>
              <a:rPr lang="en-GB" sz="3600" b="0" i="0" dirty="0">
                <a:solidFill>
                  <a:srgbClr val="333333"/>
                </a:solidFill>
                <a:effectLst/>
                <a:latin typeface="Helvetica Neue"/>
              </a:rPr>
              <a:t>The three principles of a good experimental design</a:t>
            </a:r>
          </a:p>
        </p:txBody>
      </p:sp>
      <p:sp>
        <p:nvSpPr>
          <p:cNvPr id="8" name="TextBox 7">
            <a:extLst>
              <a:ext uri="{FF2B5EF4-FFF2-40B4-BE49-F238E27FC236}">
                <a16:creationId xmlns:a16="http://schemas.microsoft.com/office/drawing/2014/main" id="{0D96E89E-894A-4C70-A164-D3E17F2D04D0}"/>
              </a:ext>
            </a:extLst>
          </p:cNvPr>
          <p:cNvSpPr txBox="1"/>
          <p:nvPr/>
        </p:nvSpPr>
        <p:spPr>
          <a:xfrm>
            <a:off x="416749" y="1788034"/>
            <a:ext cx="10123054" cy="3416320"/>
          </a:xfrm>
          <a:prstGeom prst="rect">
            <a:avLst/>
          </a:prstGeom>
          <a:noFill/>
        </p:spPr>
        <p:txBody>
          <a:bodyPr wrap="square">
            <a:spAutoFit/>
          </a:bodyPr>
          <a:lstStyle/>
          <a:p>
            <a:pPr algn="l">
              <a:buFont typeface="+mj-lt"/>
              <a:buAutoNum type="arabicPeriod"/>
            </a:pPr>
            <a:r>
              <a:rPr lang="en-GB" b="1" i="0" dirty="0">
                <a:solidFill>
                  <a:srgbClr val="333333"/>
                </a:solidFill>
                <a:effectLst/>
                <a:latin typeface="Helvetica Neue"/>
              </a:rPr>
              <a:t>Randomization</a:t>
            </a:r>
            <a:r>
              <a:rPr lang="en-GB" b="0" i="0" dirty="0">
                <a:solidFill>
                  <a:srgbClr val="333333"/>
                </a:solidFill>
                <a:effectLst/>
                <a:latin typeface="Helvetica Neue"/>
              </a:rPr>
              <a:t>: when you assign treatments to experimental units (e.g. a single plant). This should remove undesired and sometimes unknown bias coming from an unidentified source of variation (e.g. different temperatures in the same </a:t>
            </a:r>
            <a:r>
              <a:rPr lang="en-GB" b="0" i="0" dirty="0" err="1">
                <a:solidFill>
                  <a:srgbClr val="333333"/>
                </a:solidFill>
                <a:effectLst/>
                <a:latin typeface="Helvetica Neue"/>
              </a:rPr>
              <a:t>greehouse</a:t>
            </a:r>
            <a:r>
              <a:rPr lang="en-GB" b="0" i="0" dirty="0">
                <a:solidFill>
                  <a:srgbClr val="333333"/>
                </a:solidFill>
                <a:effectLst/>
                <a:latin typeface="Helvetica Neue"/>
              </a:rPr>
              <a:t>).</a:t>
            </a:r>
          </a:p>
          <a:p>
            <a:pPr algn="l">
              <a:buFont typeface="+mj-lt"/>
              <a:buAutoNum type="arabicPeriod"/>
            </a:pPr>
            <a:endParaRPr lang="en-GB" b="0" i="0" dirty="0">
              <a:solidFill>
                <a:srgbClr val="333333"/>
              </a:solidFill>
              <a:effectLst/>
              <a:latin typeface="Helvetica Neue"/>
            </a:endParaRPr>
          </a:p>
          <a:p>
            <a:pPr algn="l">
              <a:buFont typeface="+mj-lt"/>
              <a:buAutoNum type="arabicPeriod"/>
            </a:pPr>
            <a:r>
              <a:rPr lang="en-GB" b="1" i="0" dirty="0">
                <a:solidFill>
                  <a:srgbClr val="333333"/>
                </a:solidFill>
                <a:effectLst/>
                <a:latin typeface="Helvetica Neue"/>
              </a:rPr>
              <a:t>Replication</a:t>
            </a:r>
            <a:r>
              <a:rPr lang="en-GB" b="0" i="0" dirty="0">
                <a:solidFill>
                  <a:srgbClr val="333333"/>
                </a:solidFill>
                <a:effectLst/>
                <a:latin typeface="Helvetica Neue"/>
              </a:rPr>
              <a:t>: by repeating the same minimal experiment more than once, you can estimate the error due to the experimenter manipulation, increase the precision by which you estimate the variable of interest and therefore better estimate your treatment effect.</a:t>
            </a:r>
          </a:p>
          <a:p>
            <a:pPr algn="l">
              <a:buFont typeface="+mj-lt"/>
              <a:buAutoNum type="arabicPeriod"/>
            </a:pPr>
            <a:endParaRPr lang="en-GB" b="0" i="0" dirty="0">
              <a:solidFill>
                <a:srgbClr val="333333"/>
              </a:solidFill>
              <a:effectLst/>
              <a:latin typeface="Helvetica Neue"/>
            </a:endParaRPr>
          </a:p>
          <a:p>
            <a:pPr algn="l">
              <a:buFont typeface="+mj-lt"/>
              <a:buAutoNum type="arabicPeriod"/>
            </a:pPr>
            <a:r>
              <a:rPr lang="en-GB" b="1" i="0" dirty="0">
                <a:solidFill>
                  <a:srgbClr val="333333"/>
                </a:solidFill>
                <a:effectLst/>
                <a:latin typeface="Helvetica Neue"/>
              </a:rPr>
              <a:t>Blocking</a:t>
            </a:r>
            <a:r>
              <a:rPr lang="en-GB" b="0" i="0" dirty="0">
                <a:solidFill>
                  <a:srgbClr val="333333"/>
                </a:solidFill>
                <a:effectLst/>
                <a:latin typeface="Helvetica Neue"/>
              </a:rPr>
              <a:t> can help to reduce variability unexplained in one’s model. If your group consist of male and female individual, there is a chance that they will not respond in the same way to a given treatment. Therefore, “sex” should be a blocking factor in this case. In our case study, “table” was a blocking factor necessary to account for variability in temperature.</a:t>
            </a:r>
          </a:p>
        </p:txBody>
      </p:sp>
    </p:spTree>
    <p:extLst>
      <p:ext uri="{BB962C8B-B14F-4D97-AF65-F5344CB8AC3E}">
        <p14:creationId xmlns:p14="http://schemas.microsoft.com/office/powerpoint/2010/main" val="150206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52BF82-968B-4CD4-8380-BA28D922F377}"/>
              </a:ext>
            </a:extLst>
          </p:cNvPr>
          <p:cNvSpPr txBox="1"/>
          <p:nvPr/>
        </p:nvSpPr>
        <p:spPr>
          <a:xfrm>
            <a:off x="535709" y="364898"/>
            <a:ext cx="8118764" cy="646331"/>
          </a:xfrm>
          <a:prstGeom prst="rect">
            <a:avLst/>
          </a:prstGeom>
          <a:noFill/>
        </p:spPr>
        <p:txBody>
          <a:bodyPr wrap="square">
            <a:spAutoFit/>
          </a:bodyPr>
          <a:lstStyle/>
          <a:p>
            <a:pPr algn="l"/>
            <a:r>
              <a:rPr lang="en-GB" sz="3600" b="0" i="0" dirty="0">
                <a:solidFill>
                  <a:srgbClr val="333333"/>
                </a:solidFill>
                <a:effectLst/>
                <a:latin typeface="Helvetica Neue"/>
              </a:rPr>
              <a:t>Other points relevant to RNA-</a:t>
            </a:r>
            <a:r>
              <a:rPr lang="en-GB" sz="3600" b="0" i="0" dirty="0" err="1">
                <a:solidFill>
                  <a:srgbClr val="333333"/>
                </a:solidFill>
                <a:effectLst/>
                <a:latin typeface="Helvetica Neue"/>
              </a:rPr>
              <a:t>seq</a:t>
            </a:r>
            <a:endParaRPr lang="en-GB" sz="3600" b="0" i="0" dirty="0">
              <a:solidFill>
                <a:srgbClr val="333333"/>
              </a:solidFill>
              <a:effectLst/>
              <a:latin typeface="Helvetica Neue"/>
            </a:endParaRPr>
          </a:p>
        </p:txBody>
      </p:sp>
      <p:sp>
        <p:nvSpPr>
          <p:cNvPr id="5" name="TextBox 4">
            <a:extLst>
              <a:ext uri="{FF2B5EF4-FFF2-40B4-BE49-F238E27FC236}">
                <a16:creationId xmlns:a16="http://schemas.microsoft.com/office/drawing/2014/main" id="{12E58E68-7D75-42C2-80BE-ECD7ED93C24C}"/>
              </a:ext>
            </a:extLst>
          </p:cNvPr>
          <p:cNvSpPr txBox="1"/>
          <p:nvPr/>
        </p:nvSpPr>
        <p:spPr>
          <a:xfrm>
            <a:off x="452515" y="1306899"/>
            <a:ext cx="7139709" cy="369332"/>
          </a:xfrm>
          <a:prstGeom prst="rect">
            <a:avLst/>
          </a:prstGeom>
          <a:noFill/>
        </p:spPr>
        <p:txBody>
          <a:bodyPr wrap="square">
            <a:spAutoFit/>
          </a:bodyPr>
          <a:lstStyle/>
          <a:p>
            <a:pPr algn="l"/>
            <a:r>
              <a:rPr lang="en-GB" b="1" i="0" dirty="0">
                <a:solidFill>
                  <a:srgbClr val="333333"/>
                </a:solidFill>
                <a:effectLst/>
                <a:latin typeface="Helvetica Neue"/>
              </a:rPr>
              <a:t>Sequencing depth,  </a:t>
            </a:r>
            <a:r>
              <a:rPr lang="en-GB" b="0" i="0" dirty="0">
                <a:solidFill>
                  <a:srgbClr val="333333"/>
                </a:solidFill>
                <a:effectLst/>
                <a:latin typeface="Helvetica Neue"/>
              </a:rPr>
              <a:t>how many reads per sample do I need?</a:t>
            </a:r>
            <a:endParaRPr lang="en-GB" b="1" i="0" dirty="0">
              <a:solidFill>
                <a:srgbClr val="333333"/>
              </a:solidFill>
              <a:effectLst/>
              <a:latin typeface="Helvetica Neue"/>
            </a:endParaRPr>
          </a:p>
        </p:txBody>
      </p:sp>
      <p:pic>
        <p:nvPicPr>
          <p:cNvPr id="7" name="Picture 6">
            <a:extLst>
              <a:ext uri="{FF2B5EF4-FFF2-40B4-BE49-F238E27FC236}">
                <a16:creationId xmlns:a16="http://schemas.microsoft.com/office/drawing/2014/main" id="{AAC52492-0696-404B-9701-0F662AF7F155}"/>
              </a:ext>
            </a:extLst>
          </p:cNvPr>
          <p:cNvPicPr>
            <a:picLocks noChangeAspect="1"/>
          </p:cNvPicPr>
          <p:nvPr/>
        </p:nvPicPr>
        <p:blipFill>
          <a:blip r:embed="rId2"/>
          <a:stretch>
            <a:fillRect/>
          </a:stretch>
        </p:blipFill>
        <p:spPr>
          <a:xfrm>
            <a:off x="5273892" y="1796412"/>
            <a:ext cx="6825671" cy="2405609"/>
          </a:xfrm>
          <a:prstGeom prst="rect">
            <a:avLst/>
          </a:prstGeom>
        </p:spPr>
      </p:pic>
      <p:pic>
        <p:nvPicPr>
          <p:cNvPr id="9" name="Picture 8">
            <a:extLst>
              <a:ext uri="{FF2B5EF4-FFF2-40B4-BE49-F238E27FC236}">
                <a16:creationId xmlns:a16="http://schemas.microsoft.com/office/drawing/2014/main" id="{0AE64F9C-7D0C-4CF9-8062-59EF8DC5FE00}"/>
              </a:ext>
            </a:extLst>
          </p:cNvPr>
          <p:cNvPicPr>
            <a:picLocks noChangeAspect="1"/>
          </p:cNvPicPr>
          <p:nvPr/>
        </p:nvPicPr>
        <p:blipFill>
          <a:blip r:embed="rId3"/>
          <a:stretch>
            <a:fillRect/>
          </a:stretch>
        </p:blipFill>
        <p:spPr>
          <a:xfrm>
            <a:off x="5199935" y="4124160"/>
            <a:ext cx="6973587" cy="2405609"/>
          </a:xfrm>
          <a:prstGeom prst="rect">
            <a:avLst/>
          </a:prstGeom>
        </p:spPr>
      </p:pic>
      <p:sp>
        <p:nvSpPr>
          <p:cNvPr id="11" name="TextBox 10">
            <a:extLst>
              <a:ext uri="{FF2B5EF4-FFF2-40B4-BE49-F238E27FC236}">
                <a16:creationId xmlns:a16="http://schemas.microsoft.com/office/drawing/2014/main" id="{23067431-C632-4171-9D14-D8EBC3713399}"/>
              </a:ext>
            </a:extLst>
          </p:cNvPr>
          <p:cNvSpPr txBox="1"/>
          <p:nvPr/>
        </p:nvSpPr>
        <p:spPr>
          <a:xfrm>
            <a:off x="466436" y="4950936"/>
            <a:ext cx="4585855" cy="923330"/>
          </a:xfrm>
          <a:prstGeom prst="rect">
            <a:avLst/>
          </a:prstGeom>
          <a:noFill/>
        </p:spPr>
        <p:txBody>
          <a:bodyPr wrap="square">
            <a:spAutoFit/>
          </a:bodyPr>
          <a:lstStyle/>
          <a:p>
            <a:pPr algn="just"/>
            <a:r>
              <a:rPr lang="en-GB" b="0" i="0" dirty="0">
                <a:solidFill>
                  <a:srgbClr val="333333"/>
                </a:solidFill>
                <a:effectLst/>
                <a:latin typeface="Helvetica Neue"/>
              </a:rPr>
              <a:t>As we have seen earlier in this episode, the most important aspect is to maximise the number of biological replicates</a:t>
            </a:r>
            <a:endParaRPr lang="en-GB" dirty="0"/>
          </a:p>
        </p:txBody>
      </p:sp>
      <p:sp>
        <p:nvSpPr>
          <p:cNvPr id="13" name="TextBox 12">
            <a:extLst>
              <a:ext uri="{FF2B5EF4-FFF2-40B4-BE49-F238E27FC236}">
                <a16:creationId xmlns:a16="http://schemas.microsoft.com/office/drawing/2014/main" id="{623B3FD2-25EA-4B00-B6F4-F54B64B7DFD6}"/>
              </a:ext>
            </a:extLst>
          </p:cNvPr>
          <p:cNvSpPr txBox="1"/>
          <p:nvPr/>
        </p:nvSpPr>
        <p:spPr>
          <a:xfrm>
            <a:off x="535710" y="1785397"/>
            <a:ext cx="4516582" cy="1754326"/>
          </a:xfrm>
          <a:prstGeom prst="rect">
            <a:avLst/>
          </a:prstGeom>
          <a:noFill/>
        </p:spPr>
        <p:txBody>
          <a:bodyPr wrap="square">
            <a:spAutoFit/>
          </a:bodyPr>
          <a:lstStyle/>
          <a:p>
            <a:pPr algn="just"/>
            <a:r>
              <a:rPr lang="en-GB" b="0" i="0" dirty="0">
                <a:solidFill>
                  <a:srgbClr val="333333"/>
                </a:solidFill>
                <a:effectLst/>
                <a:latin typeface="Helvetica Neue"/>
              </a:rPr>
              <a:t>In a study on the impact of sequencing depth on the number of genes detected, have shown the increasing sequencing depth (number of reads) does not greatly improve the number of detected genes.</a:t>
            </a:r>
            <a:endParaRPr lang="en-GB" dirty="0"/>
          </a:p>
        </p:txBody>
      </p:sp>
      <p:sp>
        <p:nvSpPr>
          <p:cNvPr id="15" name="TextBox 14">
            <a:extLst>
              <a:ext uri="{FF2B5EF4-FFF2-40B4-BE49-F238E27FC236}">
                <a16:creationId xmlns:a16="http://schemas.microsoft.com/office/drawing/2014/main" id="{57554776-90A6-4BC5-9A02-BDDABCF547A7}"/>
              </a:ext>
            </a:extLst>
          </p:cNvPr>
          <p:cNvSpPr txBox="1"/>
          <p:nvPr/>
        </p:nvSpPr>
        <p:spPr>
          <a:xfrm>
            <a:off x="452515" y="3722037"/>
            <a:ext cx="4599777" cy="1477328"/>
          </a:xfrm>
          <a:prstGeom prst="rect">
            <a:avLst/>
          </a:prstGeom>
          <a:noFill/>
        </p:spPr>
        <p:txBody>
          <a:bodyPr wrap="square">
            <a:spAutoFit/>
          </a:bodyPr>
          <a:lstStyle/>
          <a:p>
            <a:pPr algn="just"/>
            <a:r>
              <a:rPr lang="en-GB" dirty="0">
                <a:solidFill>
                  <a:srgbClr val="333333"/>
                </a:solidFill>
                <a:latin typeface="Helvetica Neue"/>
              </a:rPr>
              <a:t>F</a:t>
            </a:r>
            <a:r>
              <a:rPr lang="en-GB" b="0" i="0" dirty="0">
                <a:solidFill>
                  <a:srgbClr val="333333"/>
                </a:solidFill>
                <a:effectLst/>
                <a:latin typeface="Helvetica Neue"/>
              </a:rPr>
              <a:t>or most species and Arabidopsis in particular, a number around 15M single reads should be enough.</a:t>
            </a:r>
          </a:p>
          <a:p>
            <a:br>
              <a:rPr lang="en-GB" dirty="0"/>
            </a:br>
            <a:endParaRPr lang="en-GB" dirty="0"/>
          </a:p>
        </p:txBody>
      </p:sp>
    </p:spTree>
    <p:extLst>
      <p:ext uri="{BB962C8B-B14F-4D97-AF65-F5344CB8AC3E}">
        <p14:creationId xmlns:p14="http://schemas.microsoft.com/office/powerpoint/2010/main" val="1132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684653-F888-402E-9D1B-0275CF61ECBB}"/>
              </a:ext>
            </a:extLst>
          </p:cNvPr>
          <p:cNvSpPr txBox="1"/>
          <p:nvPr/>
        </p:nvSpPr>
        <p:spPr>
          <a:xfrm>
            <a:off x="794327" y="1482497"/>
            <a:ext cx="6096000" cy="369332"/>
          </a:xfrm>
          <a:prstGeom prst="rect">
            <a:avLst/>
          </a:prstGeom>
          <a:noFill/>
        </p:spPr>
        <p:txBody>
          <a:bodyPr wrap="square">
            <a:spAutoFit/>
          </a:bodyPr>
          <a:lstStyle/>
          <a:p>
            <a:pPr algn="l"/>
            <a:r>
              <a:rPr lang="en-GB" b="1" i="0" dirty="0">
                <a:solidFill>
                  <a:srgbClr val="333333"/>
                </a:solidFill>
                <a:effectLst/>
                <a:latin typeface="Helvetica Neue"/>
              </a:rPr>
              <a:t>Pooling of samples; </a:t>
            </a:r>
            <a:r>
              <a:rPr lang="en-GB" i="0" dirty="0">
                <a:solidFill>
                  <a:srgbClr val="333333"/>
                </a:solidFill>
                <a:effectLst/>
                <a:latin typeface="Helvetica Neue"/>
              </a:rPr>
              <a:t>yes or no</a:t>
            </a:r>
          </a:p>
        </p:txBody>
      </p:sp>
      <p:sp>
        <p:nvSpPr>
          <p:cNvPr id="4" name="TextBox 3">
            <a:extLst>
              <a:ext uri="{FF2B5EF4-FFF2-40B4-BE49-F238E27FC236}">
                <a16:creationId xmlns:a16="http://schemas.microsoft.com/office/drawing/2014/main" id="{00527410-B613-461D-A0D1-E37E16AEDB9F}"/>
              </a:ext>
            </a:extLst>
          </p:cNvPr>
          <p:cNvSpPr txBox="1"/>
          <p:nvPr/>
        </p:nvSpPr>
        <p:spPr>
          <a:xfrm>
            <a:off x="535709" y="364898"/>
            <a:ext cx="8118764" cy="646331"/>
          </a:xfrm>
          <a:prstGeom prst="rect">
            <a:avLst/>
          </a:prstGeom>
          <a:noFill/>
        </p:spPr>
        <p:txBody>
          <a:bodyPr wrap="square">
            <a:spAutoFit/>
          </a:bodyPr>
          <a:lstStyle/>
          <a:p>
            <a:pPr algn="l"/>
            <a:r>
              <a:rPr lang="en-GB" sz="3600" b="0" i="0" dirty="0">
                <a:solidFill>
                  <a:srgbClr val="333333"/>
                </a:solidFill>
                <a:effectLst/>
                <a:latin typeface="Helvetica Neue"/>
              </a:rPr>
              <a:t>Other points relevant to RNA-</a:t>
            </a:r>
            <a:r>
              <a:rPr lang="en-GB" sz="3600" b="0" i="0" dirty="0" err="1">
                <a:solidFill>
                  <a:srgbClr val="333333"/>
                </a:solidFill>
                <a:effectLst/>
                <a:latin typeface="Helvetica Neue"/>
              </a:rPr>
              <a:t>seq</a:t>
            </a:r>
            <a:endParaRPr lang="en-GB" sz="3600" b="0" i="0" dirty="0">
              <a:solidFill>
                <a:srgbClr val="333333"/>
              </a:solidFill>
              <a:effectLst/>
              <a:latin typeface="Helvetica Neue"/>
            </a:endParaRPr>
          </a:p>
        </p:txBody>
      </p:sp>
      <p:sp>
        <p:nvSpPr>
          <p:cNvPr id="6" name="TextBox 5">
            <a:extLst>
              <a:ext uri="{FF2B5EF4-FFF2-40B4-BE49-F238E27FC236}">
                <a16:creationId xmlns:a16="http://schemas.microsoft.com/office/drawing/2014/main" id="{4D1BDF46-F289-4058-B41E-E38D4AC0FFF6}"/>
              </a:ext>
            </a:extLst>
          </p:cNvPr>
          <p:cNvSpPr txBox="1"/>
          <p:nvPr/>
        </p:nvSpPr>
        <p:spPr>
          <a:xfrm>
            <a:off x="794327" y="2147608"/>
            <a:ext cx="10455564" cy="646331"/>
          </a:xfrm>
          <a:prstGeom prst="rect">
            <a:avLst/>
          </a:prstGeom>
          <a:noFill/>
        </p:spPr>
        <p:txBody>
          <a:bodyPr wrap="square">
            <a:spAutoFit/>
          </a:bodyPr>
          <a:lstStyle/>
          <a:p>
            <a:r>
              <a:rPr lang="en-GB" b="0" i="0" dirty="0">
                <a:solidFill>
                  <a:srgbClr val="333333"/>
                </a:solidFill>
                <a:effectLst/>
                <a:latin typeface="Helvetica Neue"/>
              </a:rPr>
              <a:t>Yes if absolutely necessary. For instance, you are collecting roots from very young seedlings and you won’t have enough material to isolate RNA.</a:t>
            </a:r>
            <a:endParaRPr lang="en-GB" dirty="0"/>
          </a:p>
        </p:txBody>
      </p:sp>
      <p:pic>
        <p:nvPicPr>
          <p:cNvPr id="3076" name="Picture 4" descr=":warning:">
            <a:extLst>
              <a:ext uri="{FF2B5EF4-FFF2-40B4-BE49-F238E27FC236}">
                <a16:creationId xmlns:a16="http://schemas.microsoft.com/office/drawing/2014/main" id="{4EECEE5A-A9B2-4877-AC52-1B353DB8B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527" y="3089718"/>
            <a:ext cx="388505" cy="3885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9E85C60-46D0-4599-9127-36392171B296}"/>
              </a:ext>
            </a:extLst>
          </p:cNvPr>
          <p:cNvSpPr txBox="1"/>
          <p:nvPr/>
        </p:nvSpPr>
        <p:spPr>
          <a:xfrm>
            <a:off x="3842326" y="3085254"/>
            <a:ext cx="7342909" cy="369332"/>
          </a:xfrm>
          <a:prstGeom prst="rect">
            <a:avLst/>
          </a:prstGeom>
          <a:noFill/>
        </p:spPr>
        <p:txBody>
          <a:bodyPr wrap="square">
            <a:spAutoFit/>
          </a:bodyPr>
          <a:lstStyle/>
          <a:p>
            <a:r>
              <a:rPr lang="en-GB" b="0" i="0" dirty="0">
                <a:solidFill>
                  <a:srgbClr val="333333"/>
                </a:solidFill>
                <a:effectLst/>
                <a:latin typeface="Helvetica Neue"/>
              </a:rPr>
              <a:t>One reason not to pool is that you cannot identify potential outliers.</a:t>
            </a:r>
            <a:endParaRPr lang="en-GB" dirty="0"/>
          </a:p>
        </p:txBody>
      </p:sp>
      <p:sp>
        <p:nvSpPr>
          <p:cNvPr id="13" name="TextBox 12">
            <a:extLst>
              <a:ext uri="{FF2B5EF4-FFF2-40B4-BE49-F238E27FC236}">
                <a16:creationId xmlns:a16="http://schemas.microsoft.com/office/drawing/2014/main" id="{09B99405-DF0A-4276-A1E8-AAFB97DE9F7C}"/>
              </a:ext>
            </a:extLst>
          </p:cNvPr>
          <p:cNvSpPr txBox="1"/>
          <p:nvPr/>
        </p:nvSpPr>
        <p:spPr>
          <a:xfrm>
            <a:off x="794327" y="4175174"/>
            <a:ext cx="10455564" cy="1200329"/>
          </a:xfrm>
          <a:prstGeom prst="rect">
            <a:avLst/>
          </a:prstGeom>
          <a:noFill/>
        </p:spPr>
        <p:txBody>
          <a:bodyPr wrap="square">
            <a:spAutoFit/>
          </a:bodyPr>
          <a:lstStyle/>
          <a:p>
            <a:pPr algn="just"/>
            <a:r>
              <a:rPr lang="en-GB" b="1" i="0" dirty="0">
                <a:solidFill>
                  <a:srgbClr val="333333"/>
                </a:solidFill>
                <a:effectLst/>
                <a:latin typeface="Helvetica Neue"/>
              </a:rPr>
              <a:t>Sample pooling:</a:t>
            </a:r>
            <a:r>
              <a:rPr lang="en-GB" b="0" i="0" dirty="0">
                <a:solidFill>
                  <a:srgbClr val="333333"/>
                </a:solidFill>
                <a:effectLst/>
                <a:latin typeface="Helvetica Neue"/>
              </a:rPr>
              <a:t> Try to avoid pooling of individuals/experiments, if possible; however, if absolutely necessary, then each pooled set of samples would count as a </a:t>
            </a:r>
            <a:r>
              <a:rPr lang="en-GB" b="1" i="0" dirty="0">
                <a:solidFill>
                  <a:srgbClr val="333333"/>
                </a:solidFill>
                <a:effectLst/>
                <a:latin typeface="Helvetica Neue"/>
              </a:rPr>
              <a:t>single replicate</a:t>
            </a:r>
            <a:r>
              <a:rPr lang="en-GB" b="0" i="0" dirty="0">
                <a:solidFill>
                  <a:srgbClr val="333333"/>
                </a:solidFill>
                <a:effectLst/>
                <a:latin typeface="Helvetica Neue"/>
              </a:rPr>
              <a:t>. To ensure similar amounts of variation between replicates, you would want to pool the </a:t>
            </a:r>
            <a:r>
              <a:rPr lang="en-GB" b="1" i="0" dirty="0">
                <a:solidFill>
                  <a:srgbClr val="333333"/>
                </a:solidFill>
                <a:effectLst/>
                <a:latin typeface="Helvetica Neue"/>
              </a:rPr>
              <a:t>same number of individuals</a:t>
            </a:r>
            <a:r>
              <a:rPr lang="en-GB" b="0" i="0" dirty="0">
                <a:solidFill>
                  <a:srgbClr val="333333"/>
                </a:solidFill>
                <a:effectLst/>
                <a:latin typeface="Helvetica Neue"/>
              </a:rPr>
              <a:t> for each pooled set of samples</a:t>
            </a:r>
            <a:endParaRPr lang="en-GB" dirty="0"/>
          </a:p>
        </p:txBody>
      </p:sp>
    </p:spTree>
    <p:extLst>
      <p:ext uri="{BB962C8B-B14F-4D97-AF65-F5344CB8AC3E}">
        <p14:creationId xmlns:p14="http://schemas.microsoft.com/office/powerpoint/2010/main" val="334523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1"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808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2DEA84-D64F-47D8-8B93-93C77B4A867A}"/>
              </a:ext>
            </a:extLst>
          </p:cNvPr>
          <p:cNvSpPr txBox="1"/>
          <p:nvPr/>
        </p:nvSpPr>
        <p:spPr>
          <a:xfrm>
            <a:off x="454844" y="189077"/>
            <a:ext cx="6094428" cy="646331"/>
          </a:xfrm>
          <a:prstGeom prst="rect">
            <a:avLst/>
          </a:prstGeom>
          <a:noFill/>
        </p:spPr>
        <p:txBody>
          <a:bodyPr wrap="square">
            <a:spAutoFit/>
          </a:bodyPr>
          <a:lstStyle/>
          <a:p>
            <a:pPr algn="l"/>
            <a:r>
              <a:rPr lang="en-GB" sz="3600" b="0" i="0" dirty="0">
                <a:solidFill>
                  <a:srgbClr val="333333"/>
                </a:solidFill>
                <a:effectLst/>
                <a:latin typeface="Helvetica Neue"/>
              </a:rPr>
              <a:t>Population and sample</a:t>
            </a:r>
          </a:p>
        </p:txBody>
      </p:sp>
      <p:sp>
        <p:nvSpPr>
          <p:cNvPr id="7" name="TextBox 6">
            <a:extLst>
              <a:ext uri="{FF2B5EF4-FFF2-40B4-BE49-F238E27FC236}">
                <a16:creationId xmlns:a16="http://schemas.microsoft.com/office/drawing/2014/main" id="{02C612B5-58C3-483E-A4C9-640BC54666FC}"/>
              </a:ext>
            </a:extLst>
          </p:cNvPr>
          <p:cNvSpPr txBox="1"/>
          <p:nvPr/>
        </p:nvSpPr>
        <p:spPr>
          <a:xfrm>
            <a:off x="454844" y="1231271"/>
            <a:ext cx="11088324" cy="2308324"/>
          </a:xfrm>
          <a:prstGeom prst="rect">
            <a:avLst/>
          </a:prstGeom>
          <a:noFill/>
        </p:spPr>
        <p:txBody>
          <a:bodyPr wrap="square">
            <a:spAutoFit/>
          </a:bodyPr>
          <a:lstStyle/>
          <a:p>
            <a:pPr algn="l"/>
            <a:r>
              <a:rPr lang="en-GB" b="0" i="0" dirty="0">
                <a:solidFill>
                  <a:srgbClr val="333333"/>
                </a:solidFill>
                <a:effectLst/>
                <a:latin typeface="Helvetica Neue"/>
              </a:rPr>
              <a:t>Data collection consists of measuring the values of one or several variables for each member of the population. For instance, you could measure the height and weight of people.</a:t>
            </a:r>
          </a:p>
          <a:p>
            <a:pPr algn="l"/>
            <a:endParaRPr lang="en-GB" dirty="0">
              <a:solidFill>
                <a:srgbClr val="333333"/>
              </a:solidFill>
              <a:latin typeface="Helvetica Neue"/>
            </a:endParaRPr>
          </a:p>
          <a:p>
            <a:pPr algn="l"/>
            <a:endParaRPr lang="en-GB" b="0" i="0" dirty="0">
              <a:solidFill>
                <a:srgbClr val="333333"/>
              </a:solidFill>
              <a:effectLst/>
              <a:latin typeface="Helvetica Neue"/>
            </a:endParaRPr>
          </a:p>
          <a:p>
            <a:pPr algn="l"/>
            <a:r>
              <a:rPr lang="en-GB" b="0" i="0" dirty="0">
                <a:solidFill>
                  <a:srgbClr val="333333"/>
                </a:solidFill>
                <a:effectLst/>
                <a:latin typeface="Helvetica Neue"/>
              </a:rPr>
              <a:t>If you are working on the height of the population from the Netherlands, then your population would be “all people in the Netherlands” and your variable would be “height”. A sample is a subset of that population that must be </a:t>
            </a:r>
            <a:r>
              <a:rPr lang="en-GB" b="0" i="1" dirty="0">
                <a:solidFill>
                  <a:srgbClr val="333333"/>
                </a:solidFill>
                <a:effectLst/>
                <a:latin typeface="Helvetica Neue"/>
              </a:rPr>
              <a:t>representative</a:t>
            </a:r>
            <a:r>
              <a:rPr lang="en-GB" b="0" i="0" dirty="0">
                <a:solidFill>
                  <a:srgbClr val="333333"/>
                </a:solidFill>
                <a:effectLst/>
                <a:latin typeface="Helvetica Neue"/>
              </a:rPr>
              <a:t> of that population. It therefore has to be selected randomly from the whole population.</a:t>
            </a:r>
          </a:p>
        </p:txBody>
      </p:sp>
    </p:spTree>
    <p:extLst>
      <p:ext uri="{BB962C8B-B14F-4D97-AF65-F5344CB8AC3E}">
        <p14:creationId xmlns:p14="http://schemas.microsoft.com/office/powerpoint/2010/main" val="159158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5A1811-0BFF-456B-96B2-7A7FC953E738}"/>
              </a:ext>
            </a:extLst>
          </p:cNvPr>
          <p:cNvSpPr txBox="1"/>
          <p:nvPr/>
        </p:nvSpPr>
        <p:spPr>
          <a:xfrm>
            <a:off x="718793" y="5854294"/>
            <a:ext cx="11027003" cy="646331"/>
          </a:xfrm>
          <a:prstGeom prst="rect">
            <a:avLst/>
          </a:prstGeom>
          <a:noFill/>
        </p:spPr>
        <p:txBody>
          <a:bodyPr wrap="square">
            <a:spAutoFit/>
          </a:bodyPr>
          <a:lstStyle/>
          <a:p>
            <a:r>
              <a:rPr lang="en-GB" b="0" i="0" dirty="0">
                <a:solidFill>
                  <a:srgbClr val="333333"/>
                </a:solidFill>
                <a:effectLst/>
                <a:latin typeface="Helvetica Neue"/>
              </a:rPr>
              <a:t>the </a:t>
            </a:r>
            <a:r>
              <a:rPr lang="en-GB" b="1" i="0" dirty="0">
                <a:solidFill>
                  <a:srgbClr val="333333"/>
                </a:solidFill>
                <a:effectLst/>
                <a:latin typeface="Helvetica Neue"/>
              </a:rPr>
              <a:t>measures of central tendency and spread</a:t>
            </a:r>
            <a:r>
              <a:rPr lang="en-GB" b="0" i="0" dirty="0">
                <a:solidFill>
                  <a:srgbClr val="333333"/>
                </a:solidFill>
                <a:effectLst/>
                <a:latin typeface="Helvetica Neue"/>
              </a:rPr>
              <a:t> are of interest to us because they will also have important consequences for RNA-seq.</a:t>
            </a:r>
            <a:endParaRPr lang="en-GB" dirty="0"/>
          </a:p>
        </p:txBody>
      </p:sp>
      <p:pic>
        <p:nvPicPr>
          <p:cNvPr id="6" name="Picture 5">
            <a:extLst>
              <a:ext uri="{FF2B5EF4-FFF2-40B4-BE49-F238E27FC236}">
                <a16:creationId xmlns:a16="http://schemas.microsoft.com/office/drawing/2014/main" id="{FF8FDC43-4912-4965-B90F-98BA4A740801}"/>
              </a:ext>
            </a:extLst>
          </p:cNvPr>
          <p:cNvPicPr>
            <a:picLocks noChangeAspect="1"/>
          </p:cNvPicPr>
          <p:nvPr/>
        </p:nvPicPr>
        <p:blipFill>
          <a:blip r:embed="rId2"/>
          <a:stretch>
            <a:fillRect/>
          </a:stretch>
        </p:blipFill>
        <p:spPr>
          <a:xfrm>
            <a:off x="3728180" y="1162343"/>
            <a:ext cx="5628612" cy="4533314"/>
          </a:xfrm>
          <a:prstGeom prst="rect">
            <a:avLst/>
          </a:prstGeom>
        </p:spPr>
      </p:pic>
      <p:sp>
        <p:nvSpPr>
          <p:cNvPr id="8" name="TextBox 7">
            <a:extLst>
              <a:ext uri="{FF2B5EF4-FFF2-40B4-BE49-F238E27FC236}">
                <a16:creationId xmlns:a16="http://schemas.microsoft.com/office/drawing/2014/main" id="{83B7652B-42CC-4400-B346-4A61578E0C52}"/>
              </a:ext>
            </a:extLst>
          </p:cNvPr>
          <p:cNvSpPr txBox="1"/>
          <p:nvPr/>
        </p:nvSpPr>
        <p:spPr>
          <a:xfrm>
            <a:off x="586698" y="220686"/>
            <a:ext cx="6094428" cy="646331"/>
          </a:xfrm>
          <a:prstGeom prst="rect">
            <a:avLst/>
          </a:prstGeom>
          <a:noFill/>
        </p:spPr>
        <p:txBody>
          <a:bodyPr wrap="square">
            <a:spAutoFit/>
          </a:bodyPr>
          <a:lstStyle/>
          <a:p>
            <a:pPr algn="l"/>
            <a:r>
              <a:rPr lang="en-GB" sz="3600" b="0" i="0" dirty="0">
                <a:solidFill>
                  <a:srgbClr val="333333"/>
                </a:solidFill>
                <a:effectLst/>
                <a:latin typeface="Helvetica Neue"/>
              </a:rPr>
              <a:t>Central tendency and spread</a:t>
            </a:r>
          </a:p>
        </p:txBody>
      </p:sp>
      <p:sp>
        <p:nvSpPr>
          <p:cNvPr id="7" name="TextBox 6">
            <a:extLst>
              <a:ext uri="{FF2B5EF4-FFF2-40B4-BE49-F238E27FC236}">
                <a16:creationId xmlns:a16="http://schemas.microsoft.com/office/drawing/2014/main" id="{A24F2895-CD05-4A08-909E-91547A6EE5D5}"/>
              </a:ext>
            </a:extLst>
          </p:cNvPr>
          <p:cNvSpPr txBox="1"/>
          <p:nvPr/>
        </p:nvSpPr>
        <p:spPr>
          <a:xfrm>
            <a:off x="586698" y="1333618"/>
            <a:ext cx="2988660" cy="1477328"/>
          </a:xfrm>
          <a:prstGeom prst="rect">
            <a:avLst/>
          </a:prstGeom>
          <a:noFill/>
        </p:spPr>
        <p:txBody>
          <a:bodyPr wrap="square">
            <a:spAutoFit/>
          </a:bodyPr>
          <a:lstStyle/>
          <a:p>
            <a:r>
              <a:rPr lang="en-GB" b="0" i="0" dirty="0">
                <a:solidFill>
                  <a:srgbClr val="333333"/>
                </a:solidFill>
                <a:effectLst/>
                <a:latin typeface="Helvetica Neue"/>
              </a:rPr>
              <a:t>Here is a boxplot made from the world’s population heights (one point is the average height in one country).</a:t>
            </a:r>
            <a:endParaRPr lang="en-GB" dirty="0"/>
          </a:p>
        </p:txBody>
      </p:sp>
    </p:spTree>
    <p:extLst>
      <p:ext uri="{BB962C8B-B14F-4D97-AF65-F5344CB8AC3E}">
        <p14:creationId xmlns:p14="http://schemas.microsoft.com/office/powerpoint/2010/main" val="13659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A499-9874-495E-BFB6-2F0D48F4FE62}"/>
              </a:ext>
            </a:extLst>
          </p:cNvPr>
          <p:cNvSpPr txBox="1"/>
          <p:nvPr/>
        </p:nvSpPr>
        <p:spPr>
          <a:xfrm>
            <a:off x="633953" y="258393"/>
            <a:ext cx="6094428" cy="646331"/>
          </a:xfrm>
          <a:prstGeom prst="rect">
            <a:avLst/>
          </a:prstGeom>
          <a:noFill/>
        </p:spPr>
        <p:txBody>
          <a:bodyPr wrap="square">
            <a:spAutoFit/>
          </a:bodyPr>
          <a:lstStyle/>
          <a:p>
            <a:pPr algn="l"/>
            <a:r>
              <a:rPr lang="en-GB" sz="3600" b="0" i="0" dirty="0">
                <a:solidFill>
                  <a:srgbClr val="333333"/>
                </a:solidFill>
                <a:effectLst/>
                <a:latin typeface="Helvetica Neue"/>
              </a:rPr>
              <a:t>Hypothesis test</a:t>
            </a:r>
          </a:p>
        </p:txBody>
      </p:sp>
      <p:sp>
        <p:nvSpPr>
          <p:cNvPr id="8" name="TextBox 7">
            <a:extLst>
              <a:ext uri="{FF2B5EF4-FFF2-40B4-BE49-F238E27FC236}">
                <a16:creationId xmlns:a16="http://schemas.microsoft.com/office/drawing/2014/main" id="{10DB5F49-BA22-4037-83BF-DB972D0CAD49}"/>
              </a:ext>
            </a:extLst>
          </p:cNvPr>
          <p:cNvSpPr txBox="1"/>
          <p:nvPr/>
        </p:nvSpPr>
        <p:spPr>
          <a:xfrm>
            <a:off x="488887" y="1866037"/>
            <a:ext cx="10882265" cy="923330"/>
          </a:xfrm>
          <a:prstGeom prst="rect">
            <a:avLst/>
          </a:prstGeom>
          <a:noFill/>
        </p:spPr>
        <p:txBody>
          <a:bodyPr wrap="square">
            <a:spAutoFit/>
          </a:bodyPr>
          <a:lstStyle/>
          <a:p>
            <a:r>
              <a:rPr lang="en-GB" b="0" i="0" dirty="0">
                <a:solidFill>
                  <a:srgbClr val="333333"/>
                </a:solidFill>
                <a:effectLst/>
                <a:latin typeface="Helvetica Neue"/>
              </a:rPr>
              <a:t>These notions of central tendency and spread are vital to the rest of this episode. In your RNA-</a:t>
            </a:r>
            <a:r>
              <a:rPr lang="en-GB" b="0" i="0" dirty="0" err="1">
                <a:solidFill>
                  <a:srgbClr val="333333"/>
                </a:solidFill>
                <a:effectLst/>
                <a:latin typeface="Helvetica Neue"/>
              </a:rPr>
              <a:t>seq</a:t>
            </a:r>
            <a:r>
              <a:rPr lang="en-GB" b="0" i="0" dirty="0">
                <a:solidFill>
                  <a:srgbClr val="333333"/>
                </a:solidFill>
                <a:effectLst/>
                <a:latin typeface="Helvetica Neue"/>
              </a:rPr>
              <a:t> journey, you will work with thousands of genes. But before you do so, it is important to understand how statistical tests and the infamous p-values are computed by working with one gene.</a:t>
            </a:r>
            <a:endParaRPr lang="en-GB" dirty="0"/>
          </a:p>
        </p:txBody>
      </p:sp>
    </p:spTree>
    <p:extLst>
      <p:ext uri="{BB962C8B-B14F-4D97-AF65-F5344CB8AC3E}">
        <p14:creationId xmlns:p14="http://schemas.microsoft.com/office/powerpoint/2010/main" val="421851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A499-9874-495E-BFB6-2F0D48F4FE62}"/>
              </a:ext>
            </a:extLst>
          </p:cNvPr>
          <p:cNvSpPr txBox="1"/>
          <p:nvPr/>
        </p:nvSpPr>
        <p:spPr>
          <a:xfrm>
            <a:off x="633953" y="258393"/>
            <a:ext cx="6094428" cy="646331"/>
          </a:xfrm>
          <a:prstGeom prst="rect">
            <a:avLst/>
          </a:prstGeom>
          <a:noFill/>
        </p:spPr>
        <p:txBody>
          <a:bodyPr wrap="square">
            <a:spAutoFit/>
          </a:bodyPr>
          <a:lstStyle/>
          <a:p>
            <a:pPr algn="l"/>
            <a:r>
              <a:rPr lang="en-GB" sz="3600" b="0" i="0" dirty="0">
                <a:solidFill>
                  <a:srgbClr val="333333"/>
                </a:solidFill>
                <a:effectLst/>
                <a:latin typeface="Helvetica Neue"/>
              </a:rPr>
              <a:t>Hypothesis test</a:t>
            </a:r>
          </a:p>
        </p:txBody>
      </p:sp>
      <p:sp>
        <p:nvSpPr>
          <p:cNvPr id="5" name="TextBox 4">
            <a:extLst>
              <a:ext uri="{FF2B5EF4-FFF2-40B4-BE49-F238E27FC236}">
                <a16:creationId xmlns:a16="http://schemas.microsoft.com/office/drawing/2014/main" id="{F076F4D7-42AE-4D2E-9363-AD13D773F040}"/>
              </a:ext>
            </a:extLst>
          </p:cNvPr>
          <p:cNvSpPr txBox="1"/>
          <p:nvPr/>
        </p:nvSpPr>
        <p:spPr>
          <a:xfrm>
            <a:off x="443060" y="1272866"/>
            <a:ext cx="10906813" cy="646331"/>
          </a:xfrm>
          <a:prstGeom prst="rect">
            <a:avLst/>
          </a:prstGeom>
          <a:noFill/>
        </p:spPr>
        <p:txBody>
          <a:bodyPr wrap="square">
            <a:spAutoFit/>
          </a:bodyPr>
          <a:lstStyle/>
          <a:p>
            <a:r>
              <a:rPr lang="en-GB" b="0" i="0" dirty="0">
                <a:solidFill>
                  <a:srgbClr val="333333"/>
                </a:solidFill>
                <a:effectLst/>
                <a:latin typeface="Helvetica Neue"/>
              </a:rPr>
              <a:t>you are studying a plant gene called </a:t>
            </a:r>
            <a:r>
              <a:rPr lang="en-GB" b="0" i="0" u="none" strike="noStrike" dirty="0">
                <a:solidFill>
                  <a:srgbClr val="337AB7"/>
                </a:solidFill>
                <a:effectLst/>
                <a:latin typeface="Helvetica Neue"/>
                <a:hlinkClick r:id="rId2"/>
              </a:rPr>
              <a:t>“heat stress transcription factor A-2” (HSFA2)</a:t>
            </a:r>
            <a:r>
              <a:rPr lang="en-GB" b="0" i="0" dirty="0">
                <a:solidFill>
                  <a:srgbClr val="333333"/>
                </a:solidFill>
                <a:effectLst/>
                <a:latin typeface="Helvetica Neue"/>
              </a:rPr>
              <a:t> whose expression could be increased by heat stress</a:t>
            </a:r>
            <a:endParaRPr lang="en-GB" dirty="0"/>
          </a:p>
        </p:txBody>
      </p:sp>
      <p:sp>
        <p:nvSpPr>
          <p:cNvPr id="7" name="TextBox 6">
            <a:extLst>
              <a:ext uri="{FF2B5EF4-FFF2-40B4-BE49-F238E27FC236}">
                <a16:creationId xmlns:a16="http://schemas.microsoft.com/office/drawing/2014/main" id="{8FC3069C-0BA3-47F0-BBB9-A7F266BD3830}"/>
              </a:ext>
            </a:extLst>
          </p:cNvPr>
          <p:cNvSpPr txBox="1"/>
          <p:nvPr/>
        </p:nvSpPr>
        <p:spPr>
          <a:xfrm>
            <a:off x="443059" y="2099523"/>
            <a:ext cx="10444899" cy="369332"/>
          </a:xfrm>
          <a:prstGeom prst="rect">
            <a:avLst/>
          </a:prstGeom>
          <a:noFill/>
        </p:spPr>
        <p:txBody>
          <a:bodyPr wrap="square">
            <a:spAutoFit/>
          </a:bodyPr>
          <a:lstStyle/>
          <a:p>
            <a:r>
              <a:rPr lang="en-GB" b="0" i="0" dirty="0">
                <a:solidFill>
                  <a:srgbClr val="333333"/>
                </a:solidFill>
                <a:effectLst/>
                <a:latin typeface="Helvetica Neue"/>
              </a:rPr>
              <a:t>You therefore measure this gene transcript level in two conditions: normal and heat stressed.</a:t>
            </a:r>
            <a:endParaRPr lang="en-GB" dirty="0"/>
          </a:p>
        </p:txBody>
      </p:sp>
      <p:sp>
        <p:nvSpPr>
          <p:cNvPr id="9" name="TextBox 8">
            <a:extLst>
              <a:ext uri="{FF2B5EF4-FFF2-40B4-BE49-F238E27FC236}">
                <a16:creationId xmlns:a16="http://schemas.microsoft.com/office/drawing/2014/main" id="{D9582755-C318-4EF0-BDB3-82B1B432C94F}"/>
              </a:ext>
            </a:extLst>
          </p:cNvPr>
          <p:cNvSpPr txBox="1"/>
          <p:nvPr/>
        </p:nvSpPr>
        <p:spPr>
          <a:xfrm>
            <a:off x="266307" y="3091818"/>
            <a:ext cx="11800001" cy="923330"/>
          </a:xfrm>
          <a:prstGeom prst="rect">
            <a:avLst/>
          </a:prstGeom>
          <a:noFill/>
        </p:spPr>
        <p:txBody>
          <a:bodyPr wrap="square">
            <a:spAutoFit/>
          </a:bodyPr>
          <a:lstStyle/>
          <a:p>
            <a:r>
              <a:rPr lang="en-GB" b="1" i="0" dirty="0">
                <a:solidFill>
                  <a:srgbClr val="333333"/>
                </a:solidFill>
                <a:effectLst/>
                <a:latin typeface="Helvetica Neue"/>
              </a:rPr>
              <a:t>H</a:t>
            </a:r>
            <a:r>
              <a:rPr lang="en-GB" b="1" i="0" baseline="-25000" dirty="0">
                <a:solidFill>
                  <a:srgbClr val="333333"/>
                </a:solidFill>
                <a:effectLst/>
                <a:latin typeface="Helvetica Neue"/>
              </a:rPr>
              <a:t>0</a:t>
            </a:r>
            <a:r>
              <a:rPr lang="en-GB" b="1" i="0" dirty="0">
                <a:solidFill>
                  <a:srgbClr val="333333"/>
                </a:solidFill>
                <a:effectLst/>
                <a:latin typeface="Helvetica Neue"/>
              </a:rPr>
              <a:t> hypothesis or the null hypothesis</a:t>
            </a:r>
          </a:p>
          <a:p>
            <a:r>
              <a:rPr lang="en-GB" b="0" i="0" dirty="0">
                <a:solidFill>
                  <a:srgbClr val="333333"/>
                </a:solidFill>
                <a:effectLst/>
                <a:latin typeface="Helvetica Neue"/>
              </a:rPr>
              <a:t>“The average HSFA2 gene expression </a:t>
            </a:r>
            <a:r>
              <a:rPr lang="en-GB" b="0" i="1" dirty="0">
                <a:solidFill>
                  <a:srgbClr val="333333"/>
                </a:solidFill>
                <a:effectLst/>
                <a:latin typeface="Helvetica Neue"/>
              </a:rPr>
              <a:t>is the same</a:t>
            </a:r>
            <a:r>
              <a:rPr lang="en-GB" b="0" i="0" dirty="0">
                <a:solidFill>
                  <a:srgbClr val="333333"/>
                </a:solidFill>
                <a:effectLst/>
                <a:latin typeface="Helvetica Neue"/>
              </a:rPr>
              <a:t> in normal conditions than under heat stress in my Arabidopsis seedlings”.</a:t>
            </a:r>
            <a:endParaRPr lang="en-GB" dirty="0"/>
          </a:p>
        </p:txBody>
      </p:sp>
      <p:sp>
        <p:nvSpPr>
          <p:cNvPr id="11" name="TextBox 10">
            <a:extLst>
              <a:ext uri="{FF2B5EF4-FFF2-40B4-BE49-F238E27FC236}">
                <a16:creationId xmlns:a16="http://schemas.microsoft.com/office/drawing/2014/main" id="{7E5EDC02-313B-4D06-9B0F-4EF13D2F1726}"/>
              </a:ext>
            </a:extLst>
          </p:cNvPr>
          <p:cNvSpPr txBox="1"/>
          <p:nvPr/>
        </p:nvSpPr>
        <p:spPr>
          <a:xfrm>
            <a:off x="266307" y="4268779"/>
            <a:ext cx="11611466" cy="923330"/>
          </a:xfrm>
          <a:prstGeom prst="rect">
            <a:avLst/>
          </a:prstGeom>
          <a:noFill/>
        </p:spPr>
        <p:txBody>
          <a:bodyPr wrap="square">
            <a:spAutoFit/>
          </a:bodyPr>
          <a:lstStyle/>
          <a:p>
            <a:r>
              <a:rPr lang="en-GB" b="1" i="0" dirty="0">
                <a:solidFill>
                  <a:srgbClr val="333333"/>
                </a:solidFill>
                <a:effectLst/>
                <a:latin typeface="Helvetica Neue"/>
              </a:rPr>
              <a:t>H</a:t>
            </a:r>
            <a:r>
              <a:rPr lang="en-GB" b="1" i="0" baseline="-25000" dirty="0">
                <a:solidFill>
                  <a:srgbClr val="333333"/>
                </a:solidFill>
                <a:effectLst/>
                <a:latin typeface="Helvetica Neue"/>
              </a:rPr>
              <a:t>1</a:t>
            </a:r>
            <a:r>
              <a:rPr lang="en-GB" b="1" i="0" dirty="0">
                <a:solidFill>
                  <a:srgbClr val="333333"/>
                </a:solidFill>
                <a:effectLst/>
                <a:latin typeface="Helvetica Neue"/>
              </a:rPr>
              <a:t> hypothesis or alternative hypothesis</a:t>
            </a:r>
            <a:endParaRPr lang="en-GB" dirty="0">
              <a:solidFill>
                <a:srgbClr val="333333"/>
              </a:solidFill>
              <a:latin typeface="Helvetica Neue"/>
            </a:endParaRPr>
          </a:p>
          <a:p>
            <a:r>
              <a:rPr lang="en-GB" b="0" i="0" dirty="0">
                <a:solidFill>
                  <a:srgbClr val="333333"/>
                </a:solidFill>
                <a:effectLst/>
                <a:latin typeface="Helvetica Neue"/>
              </a:rPr>
              <a:t>“The average HSFA2 gene expression </a:t>
            </a:r>
            <a:r>
              <a:rPr lang="en-GB" b="0" i="1" dirty="0">
                <a:solidFill>
                  <a:srgbClr val="333333"/>
                </a:solidFill>
                <a:effectLst/>
                <a:latin typeface="Helvetica Neue"/>
              </a:rPr>
              <a:t>is different</a:t>
            </a:r>
            <a:r>
              <a:rPr lang="en-GB" b="0" i="0" dirty="0">
                <a:solidFill>
                  <a:srgbClr val="333333"/>
                </a:solidFill>
                <a:effectLst/>
                <a:latin typeface="Helvetica Neue"/>
              </a:rPr>
              <a:t> under heat stress compared to normal conditions in my Arabidopsis seedlings”.</a:t>
            </a:r>
            <a:endParaRPr lang="en-GB" dirty="0"/>
          </a:p>
        </p:txBody>
      </p:sp>
    </p:spTree>
    <p:extLst>
      <p:ext uri="{BB962C8B-B14F-4D97-AF65-F5344CB8AC3E}">
        <p14:creationId xmlns:p14="http://schemas.microsoft.com/office/powerpoint/2010/main" val="330239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B76C2C-A246-4E28-85D8-54B99F9457E0}"/>
              </a:ext>
            </a:extLst>
          </p:cNvPr>
          <p:cNvPicPr>
            <a:picLocks noChangeAspect="1"/>
          </p:cNvPicPr>
          <p:nvPr/>
        </p:nvPicPr>
        <p:blipFill>
          <a:blip r:embed="rId2"/>
          <a:stretch>
            <a:fillRect/>
          </a:stretch>
        </p:blipFill>
        <p:spPr>
          <a:xfrm>
            <a:off x="129958" y="148090"/>
            <a:ext cx="11248195" cy="5772956"/>
          </a:xfrm>
          <a:prstGeom prst="rect">
            <a:avLst/>
          </a:prstGeom>
        </p:spPr>
      </p:pic>
      <p:sp>
        <p:nvSpPr>
          <p:cNvPr id="5" name="TextBox 4">
            <a:extLst>
              <a:ext uri="{FF2B5EF4-FFF2-40B4-BE49-F238E27FC236}">
                <a16:creationId xmlns:a16="http://schemas.microsoft.com/office/drawing/2014/main" id="{D3B242C7-AFAB-41CC-8CFE-3C03648EAADB}"/>
              </a:ext>
            </a:extLst>
          </p:cNvPr>
          <p:cNvSpPr txBox="1"/>
          <p:nvPr/>
        </p:nvSpPr>
        <p:spPr>
          <a:xfrm>
            <a:off x="332295" y="6046451"/>
            <a:ext cx="11639745" cy="369332"/>
          </a:xfrm>
          <a:prstGeom prst="rect">
            <a:avLst/>
          </a:prstGeom>
          <a:noFill/>
        </p:spPr>
        <p:txBody>
          <a:bodyPr wrap="square">
            <a:spAutoFit/>
          </a:bodyPr>
          <a:lstStyle/>
          <a:p>
            <a:r>
              <a:rPr lang="en-GB" b="0" i="0" dirty="0">
                <a:solidFill>
                  <a:srgbClr val="333333"/>
                </a:solidFill>
                <a:effectLst/>
                <a:latin typeface="Helvetica Neue"/>
              </a:rPr>
              <a:t>perform a Student t-test to test the </a:t>
            </a:r>
            <a:r>
              <a:rPr lang="en-GB" b="1" i="0" dirty="0">
                <a:solidFill>
                  <a:srgbClr val="333333"/>
                </a:solidFill>
                <a:effectLst/>
                <a:latin typeface="Helvetica Neue"/>
              </a:rPr>
              <a:t>null hypothesis H</a:t>
            </a:r>
            <a:r>
              <a:rPr lang="en-GB" b="1" i="0" baseline="-25000" dirty="0">
                <a:solidFill>
                  <a:srgbClr val="333333"/>
                </a:solidFill>
                <a:effectLst/>
                <a:latin typeface="Helvetica Neue"/>
              </a:rPr>
              <a:t>0 </a:t>
            </a:r>
            <a:r>
              <a:rPr lang="en-GB" b="0" i="0" dirty="0">
                <a:solidFill>
                  <a:srgbClr val="333333"/>
                </a:solidFill>
                <a:effectLst/>
                <a:latin typeface="Helvetica Neue"/>
              </a:rPr>
              <a:t>to see if the difference is significant (based on P-value)</a:t>
            </a:r>
            <a:endParaRPr lang="en-GB" dirty="0"/>
          </a:p>
        </p:txBody>
      </p:sp>
    </p:spTree>
    <p:extLst>
      <p:ext uri="{BB962C8B-B14F-4D97-AF65-F5344CB8AC3E}">
        <p14:creationId xmlns:p14="http://schemas.microsoft.com/office/powerpoint/2010/main" val="19920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4161A-4CCD-468C-9596-3886D672C6CE}"/>
              </a:ext>
            </a:extLst>
          </p:cNvPr>
          <p:cNvPicPr>
            <a:picLocks noChangeAspect="1"/>
          </p:cNvPicPr>
          <p:nvPr/>
        </p:nvPicPr>
        <p:blipFill>
          <a:blip r:embed="rId2"/>
          <a:stretch>
            <a:fillRect/>
          </a:stretch>
        </p:blipFill>
        <p:spPr>
          <a:xfrm>
            <a:off x="0" y="280011"/>
            <a:ext cx="5763848" cy="2911981"/>
          </a:xfrm>
          <a:prstGeom prst="rect">
            <a:avLst/>
          </a:prstGeom>
        </p:spPr>
      </p:pic>
      <p:pic>
        <p:nvPicPr>
          <p:cNvPr id="5" name="Picture 4">
            <a:extLst>
              <a:ext uri="{FF2B5EF4-FFF2-40B4-BE49-F238E27FC236}">
                <a16:creationId xmlns:a16="http://schemas.microsoft.com/office/drawing/2014/main" id="{CDCD51B4-DFB9-426E-AC03-5C8ACFAEAEA5}"/>
              </a:ext>
            </a:extLst>
          </p:cNvPr>
          <p:cNvPicPr>
            <a:picLocks noChangeAspect="1"/>
          </p:cNvPicPr>
          <p:nvPr/>
        </p:nvPicPr>
        <p:blipFill>
          <a:blip r:embed="rId3"/>
          <a:stretch>
            <a:fillRect/>
          </a:stretch>
        </p:blipFill>
        <p:spPr>
          <a:xfrm>
            <a:off x="7897639" y="3754511"/>
            <a:ext cx="4397550" cy="2998574"/>
          </a:xfrm>
          <a:prstGeom prst="rect">
            <a:avLst/>
          </a:prstGeom>
        </p:spPr>
      </p:pic>
      <p:pic>
        <p:nvPicPr>
          <p:cNvPr id="6" name="Picture 5">
            <a:extLst>
              <a:ext uri="{FF2B5EF4-FFF2-40B4-BE49-F238E27FC236}">
                <a16:creationId xmlns:a16="http://schemas.microsoft.com/office/drawing/2014/main" id="{943CD7E9-EDB8-4DD8-83CC-D22FCE2C2E3B}"/>
              </a:ext>
            </a:extLst>
          </p:cNvPr>
          <p:cNvPicPr>
            <a:picLocks noChangeAspect="1"/>
          </p:cNvPicPr>
          <p:nvPr/>
        </p:nvPicPr>
        <p:blipFill>
          <a:blip r:embed="rId4"/>
          <a:stretch>
            <a:fillRect/>
          </a:stretch>
        </p:blipFill>
        <p:spPr>
          <a:xfrm>
            <a:off x="4066892" y="3666009"/>
            <a:ext cx="4058216" cy="2998574"/>
          </a:xfrm>
          <a:prstGeom prst="rect">
            <a:avLst/>
          </a:prstGeom>
        </p:spPr>
      </p:pic>
      <p:pic>
        <p:nvPicPr>
          <p:cNvPr id="7" name="Picture 6">
            <a:extLst>
              <a:ext uri="{FF2B5EF4-FFF2-40B4-BE49-F238E27FC236}">
                <a16:creationId xmlns:a16="http://schemas.microsoft.com/office/drawing/2014/main" id="{682127DC-2536-493D-91D3-03886796C4CF}"/>
              </a:ext>
            </a:extLst>
          </p:cNvPr>
          <p:cNvPicPr>
            <a:picLocks noChangeAspect="1"/>
          </p:cNvPicPr>
          <p:nvPr/>
        </p:nvPicPr>
        <p:blipFill>
          <a:blip r:embed="rId5"/>
          <a:stretch>
            <a:fillRect/>
          </a:stretch>
        </p:blipFill>
        <p:spPr>
          <a:xfrm>
            <a:off x="6392364" y="368512"/>
            <a:ext cx="3560536" cy="2911982"/>
          </a:xfrm>
          <a:prstGeom prst="rect">
            <a:avLst/>
          </a:prstGeom>
        </p:spPr>
      </p:pic>
      <p:sp>
        <p:nvSpPr>
          <p:cNvPr id="8" name="TextBox 7">
            <a:extLst>
              <a:ext uri="{FF2B5EF4-FFF2-40B4-BE49-F238E27FC236}">
                <a16:creationId xmlns:a16="http://schemas.microsoft.com/office/drawing/2014/main" id="{55A6A98A-9CC5-422E-9AD8-97ED25403737}"/>
              </a:ext>
            </a:extLst>
          </p:cNvPr>
          <p:cNvSpPr txBox="1"/>
          <p:nvPr/>
        </p:nvSpPr>
        <p:spPr>
          <a:xfrm>
            <a:off x="344011" y="4195125"/>
            <a:ext cx="3615016" cy="1200329"/>
          </a:xfrm>
          <a:prstGeom prst="rect">
            <a:avLst/>
          </a:prstGeom>
          <a:noFill/>
        </p:spPr>
        <p:txBody>
          <a:bodyPr wrap="square">
            <a:spAutoFit/>
          </a:bodyPr>
          <a:lstStyle/>
          <a:p>
            <a:r>
              <a:rPr lang="en-GB" b="0" i="0" dirty="0">
                <a:solidFill>
                  <a:srgbClr val="333333"/>
                </a:solidFill>
                <a:effectLst/>
                <a:latin typeface="Helvetica Neue"/>
              </a:rPr>
              <a:t>perform a Student t-test to test the </a:t>
            </a:r>
            <a:r>
              <a:rPr lang="en-GB" b="1" i="0" dirty="0">
                <a:solidFill>
                  <a:srgbClr val="333333"/>
                </a:solidFill>
                <a:effectLst/>
                <a:latin typeface="Helvetica Neue"/>
              </a:rPr>
              <a:t>null hypothesis H</a:t>
            </a:r>
            <a:r>
              <a:rPr lang="en-GB" b="1" i="0" baseline="-25000" dirty="0">
                <a:solidFill>
                  <a:srgbClr val="333333"/>
                </a:solidFill>
                <a:effectLst/>
                <a:latin typeface="Helvetica Neue"/>
              </a:rPr>
              <a:t>0 </a:t>
            </a:r>
            <a:r>
              <a:rPr lang="en-GB" b="0" i="0" dirty="0">
                <a:solidFill>
                  <a:srgbClr val="333333"/>
                </a:solidFill>
                <a:effectLst/>
                <a:latin typeface="Helvetica Neue"/>
              </a:rPr>
              <a:t>to see if the difference is significant (based on P-value)</a:t>
            </a:r>
            <a:endParaRPr lang="en-GB" dirty="0"/>
          </a:p>
        </p:txBody>
      </p:sp>
    </p:spTree>
    <p:extLst>
      <p:ext uri="{BB962C8B-B14F-4D97-AF65-F5344CB8AC3E}">
        <p14:creationId xmlns:p14="http://schemas.microsoft.com/office/powerpoint/2010/main" val="228587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2391</Words>
  <Application>Microsoft Office PowerPoint</Application>
  <PresentationFormat>Widescreen</PresentationFormat>
  <Paragraphs>117</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Calibri Light</vt:lpstr>
      <vt:lpstr>CommonBullets</vt:lpstr>
      <vt:lpstr>Helvetica Neue</vt:lpstr>
      <vt:lpstr>HelveticaNeueLT Std Blk</vt:lpstr>
      <vt:lpstr>MathJax_Main</vt:lpstr>
      <vt:lpstr>MathJax_Math-italic</vt:lpstr>
      <vt:lpstr>Univers LT Std 45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Tijs Bliek</dc:creator>
  <cp:lastModifiedBy>Tijs Bliek</cp:lastModifiedBy>
  <cp:revision>1</cp:revision>
  <dcterms:created xsi:type="dcterms:W3CDTF">2023-07-03T07:56:08Z</dcterms:created>
  <dcterms:modified xsi:type="dcterms:W3CDTF">2023-07-12T14:02:23Z</dcterms:modified>
</cp:coreProperties>
</file>